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6" r:id="rId3"/>
    <p:sldId id="315" r:id="rId4"/>
    <p:sldId id="316" r:id="rId5"/>
    <p:sldId id="314" r:id="rId6"/>
    <p:sldId id="310" r:id="rId7"/>
    <p:sldId id="311" r:id="rId8"/>
    <p:sldId id="312" r:id="rId9"/>
    <p:sldId id="330" r:id="rId10"/>
    <p:sldId id="332" r:id="rId11"/>
    <p:sldId id="313" r:id="rId12"/>
    <p:sldId id="318" r:id="rId13"/>
    <p:sldId id="300" r:id="rId14"/>
    <p:sldId id="309" r:id="rId15"/>
    <p:sldId id="319" r:id="rId16"/>
    <p:sldId id="329" r:id="rId17"/>
    <p:sldId id="333" r:id="rId18"/>
    <p:sldId id="320" r:id="rId19"/>
    <p:sldId id="334" r:id="rId20"/>
    <p:sldId id="321" r:id="rId21"/>
    <p:sldId id="322" r:id="rId22"/>
    <p:sldId id="335" r:id="rId23"/>
    <p:sldId id="326" r:id="rId24"/>
    <p:sldId id="323" r:id="rId25"/>
    <p:sldId id="325" r:id="rId26"/>
    <p:sldId id="324" r:id="rId27"/>
    <p:sldId id="337" r:id="rId28"/>
    <p:sldId id="338" r:id="rId29"/>
    <p:sldId id="327" r:id="rId30"/>
    <p:sldId id="331" r:id="rId31"/>
    <p:sldId id="328" r:id="rId32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7D822-8E5D-4AA0-A299-7F3E7C0C1A34}" v="4183" dt="2023-05-29T14:51:37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74" autoAdjust="0"/>
  </p:normalViewPr>
  <p:slideViewPr>
    <p:cSldViewPr snapToGrid="0" showGuides="1">
      <p:cViewPr varScale="1">
        <p:scale>
          <a:sx n="144" d="100"/>
          <a:sy n="144" d="100"/>
        </p:scale>
        <p:origin x="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  <pc:docChgLst>
    <pc:chgData name="XuMingle" userId="6accb246-f179-42e5-8cc4-2c1a8de5b234" providerId="ADAL" clId="{E61111A4-F69B-4E26-B7CB-8886CC15C603}"/>
    <pc:docChg chg="addSld delSld modSld modMainMaster">
      <pc:chgData name="XuMingle" userId="6accb246-f179-42e5-8cc4-2c1a8de5b234" providerId="ADAL" clId="{E61111A4-F69B-4E26-B7CB-8886CC15C603}" dt="2023-05-16T05:50:04.748" v="12" actId="680"/>
      <pc:docMkLst>
        <pc:docMk/>
      </pc:docMkLst>
      <pc:sldChg chg="modSp mod">
        <pc:chgData name="XuMingle" userId="6accb246-f179-42e5-8cc4-2c1a8de5b234" providerId="ADAL" clId="{E61111A4-F69B-4E26-B7CB-8886CC15C603}" dt="2023-05-16T05:49:25.437" v="0" actId="242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</pc:sldChg>
      <pc:sldChg chg="new">
        <pc:chgData name="XuMingle" userId="6accb246-f179-42e5-8cc4-2c1a8de5b234" providerId="ADAL" clId="{E61111A4-F69B-4E26-B7CB-8886CC15C603}" dt="2023-05-16T05:50:04.748" v="12" actId="680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B147D822-8E5D-4AA0-A299-7F3E7C0C1A34}"/>
    <pc:docChg chg="undo redo custSel addSld delSld modSld sldOrd modMainMaster">
      <pc:chgData name="XuMingle" userId="6accb246-f179-42e5-8cc4-2c1a8de5b234" providerId="ADAL" clId="{B147D822-8E5D-4AA0-A299-7F3E7C0C1A34}" dt="2023-05-29T15:05:18.543" v="13791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del mod">
        <pc:chgData name="XuMingle" userId="6accb246-f179-42e5-8cc4-2c1a8de5b234" providerId="ADAL" clId="{B147D822-8E5D-4AA0-A299-7F3E7C0C1A34}" dt="2023-05-19T13:35:01.730" v="3313" actId="4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 topLvl">
          <ac:chgData name="XuMingle" userId="6accb246-f179-42e5-8cc4-2c1a8de5b234" providerId="ADAL" clId="{B147D822-8E5D-4AA0-A299-7F3E7C0C1A34}" dt="2023-05-19T13:24:16.789" v="3018" actId="21"/>
          <ac:spMkLst>
            <pc:docMk/>
            <pc:sldMk cId="488461894" sldId="257"/>
            <ac:spMk id="8" creationId="{61E55714-C93B-F1C0-D45D-B555960D8F4D}"/>
          </ac:spMkLst>
        </pc:spChg>
        <pc:spChg chg="add del mod topLvl">
          <ac:chgData name="XuMingle" userId="6accb246-f179-42e5-8cc4-2c1a8de5b234" providerId="ADAL" clId="{B147D822-8E5D-4AA0-A299-7F3E7C0C1A34}" dt="2023-05-19T13:24:16.789" v="3018" actId="21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del mod">
          <ac:chgData name="XuMingle" userId="6accb246-f179-42e5-8cc4-2c1a8de5b234" providerId="ADAL" clId="{B147D822-8E5D-4AA0-A299-7F3E7C0C1A34}" dt="2023-05-19T13:24:16.789" v="3018" actId="21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Sp delSp modSp add mod modAnim">
        <pc:chgData name="XuMingle" userId="6accb246-f179-42e5-8cc4-2c1a8de5b234" providerId="ADAL" clId="{B147D822-8E5D-4AA0-A299-7F3E7C0C1A34}" dt="2023-05-29T12:27:13.859" v="10064"/>
        <pc:sldMkLst>
          <pc:docMk/>
          <pc:sldMk cId="232330824" sldId="300"/>
        </pc:sldMkLst>
        <pc:spChg chg="add del mod">
          <ac:chgData name="XuMingle" userId="6accb246-f179-42e5-8cc4-2c1a8de5b234" providerId="ADAL" clId="{B147D822-8E5D-4AA0-A299-7F3E7C0C1A34}" dt="2023-05-29T12:27:09.408" v="10063" actId="1076"/>
          <ac:spMkLst>
            <pc:docMk/>
            <pc:sldMk cId="232330824" sldId="300"/>
            <ac:spMk id="3" creationId="{0C985EB4-2BEE-2871-D3DF-B4C3F6FE7BF2}"/>
          </ac:spMkLst>
        </pc:spChg>
        <pc:spChg chg="mod">
          <ac:chgData name="XuMingle" userId="6accb246-f179-42e5-8cc4-2c1a8de5b234" providerId="ADAL" clId="{B147D822-8E5D-4AA0-A299-7F3E7C0C1A34}" dt="2023-05-20T04:27:33.402" v="5459" actId="6549"/>
          <ac:spMkLst>
            <pc:docMk/>
            <pc:sldMk cId="232330824" sldId="300"/>
            <ac:spMk id="5" creationId="{5946DDEA-D3A3-F52A-48D2-7F98A6F60131}"/>
          </ac:spMkLst>
        </pc:spChg>
        <pc:spChg chg="add mod">
          <ac:chgData name="XuMingle" userId="6accb246-f179-42e5-8cc4-2c1a8de5b234" providerId="ADAL" clId="{B147D822-8E5D-4AA0-A299-7F3E7C0C1A34}" dt="2023-05-29T12:27:01.624" v="10062" actId="14100"/>
          <ac:spMkLst>
            <pc:docMk/>
            <pc:sldMk cId="232330824" sldId="300"/>
            <ac:spMk id="6" creationId="{600F4013-0243-4FEA-95E3-755BC7A46FA5}"/>
          </ac:spMkLst>
        </pc:spChg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 ord">
        <pc:chgData name="XuMingle" userId="6accb246-f179-42e5-8cc4-2c1a8de5b234" providerId="ADAL" clId="{B147D822-8E5D-4AA0-A299-7F3E7C0C1A34}" dt="2023-05-29T12:43:14.389" v="10237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9T17:01:12.053" v="4184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9T17:01:12.053" v="4184" actId="20577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9T13:49:18.510" v="3736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9T13:45:39.023" v="3641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9T13:45:39.023" v="3641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9T13:46:49.590" v="3714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9T13:46:49.590" v="3714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 ord delAnim modAnim modNotesTx">
        <pc:chgData name="XuMingle" userId="6accb246-f179-42e5-8cc4-2c1a8de5b234" providerId="ADAL" clId="{B147D822-8E5D-4AA0-A299-7F3E7C0C1A34}" dt="2023-05-29T08:04:29.460" v="9608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29T08:04:12.942" v="9607" actId="20577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9T13:49:26.738" v="3738" actId="27636"/>
          <ac:spMkLst>
            <pc:docMk/>
            <pc:sldMk cId="761974553" sldId="311"/>
            <ac:spMk id="4" creationId="{711F4060-C360-B759-527B-91D516D1DA60}"/>
          </ac:spMkLst>
        </pc:spChg>
        <pc:spChg chg="add del mod">
          <ac:chgData name="XuMingle" userId="6accb246-f179-42e5-8cc4-2c1a8de5b234" providerId="ADAL" clId="{B147D822-8E5D-4AA0-A299-7F3E7C0C1A34}" dt="2023-05-19T16:45:47.466" v="4177" actId="478"/>
          <ac:spMkLst>
            <pc:docMk/>
            <pc:sldMk cId="761974553" sldId="311"/>
            <ac:spMk id="6" creationId="{B5C90EA7-04AD-7209-EF1D-B19F67902FA4}"/>
          </ac:spMkLst>
        </pc:spChg>
        <pc:spChg chg="add mod">
          <ac:chgData name="XuMingle" userId="6accb246-f179-42e5-8cc4-2c1a8de5b234" providerId="ADAL" clId="{B147D822-8E5D-4AA0-A299-7F3E7C0C1A34}" dt="2023-05-20T12:53:02.854" v="8274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20T12:53:02.854" v="8274" actId="1076"/>
          <ac:spMkLst>
            <pc:docMk/>
            <pc:sldMk cId="761974553" sldId="311"/>
            <ac:spMk id="8" creationId="{906714A0-14AD-4335-396B-EF27F27ADFCD}"/>
          </ac:spMkLst>
        </pc:spChg>
        <pc:spChg chg="add del mod">
          <ac:chgData name="XuMingle" userId="6accb246-f179-42e5-8cc4-2c1a8de5b234" providerId="ADAL" clId="{B147D822-8E5D-4AA0-A299-7F3E7C0C1A34}" dt="2023-05-19T16:45:48.773" v="4178" actId="478"/>
          <ac:spMkLst>
            <pc:docMk/>
            <pc:sldMk cId="761974553" sldId="311"/>
            <ac:spMk id="9" creationId="{2E0BD7FD-CC07-D68D-5BEC-2234D1706DE9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spChg chg="add del mod">
          <ac:chgData name="XuMingle" userId="6accb246-f179-42e5-8cc4-2c1a8de5b234" providerId="ADAL" clId="{B147D822-8E5D-4AA0-A299-7F3E7C0C1A34}" dt="2023-05-20T13:01:55.365" v="8625" actId="21"/>
          <ac:spMkLst>
            <pc:docMk/>
            <pc:sldMk cId="761974553" sldId="311"/>
            <ac:spMk id="11" creationId="{B5924E35-7009-0EA4-0859-39648FEDBBA7}"/>
          </ac:spMkLst>
        </pc:spChg>
        <pc:spChg chg="add del mod">
          <ac:chgData name="XuMingle" userId="6accb246-f179-42e5-8cc4-2c1a8de5b234" providerId="ADAL" clId="{B147D822-8E5D-4AA0-A299-7F3E7C0C1A34}" dt="2023-05-19T17:21:37.052" v="4460"/>
          <ac:spMkLst>
            <pc:docMk/>
            <pc:sldMk cId="761974553" sldId="311"/>
            <ac:spMk id="16" creationId="{2A7786E2-BB68-C9F0-4636-DE6F850721BD}"/>
          </ac:spMkLst>
        </pc:spChg>
        <pc:spChg chg="add del mod">
          <ac:chgData name="XuMingle" userId="6accb246-f179-42e5-8cc4-2c1a8de5b234" providerId="ADAL" clId="{B147D822-8E5D-4AA0-A299-7F3E7C0C1A34}" dt="2023-05-20T13:01:55.365" v="8625" actId="21"/>
          <ac:spMkLst>
            <pc:docMk/>
            <pc:sldMk cId="761974553" sldId="311"/>
            <ac:spMk id="17" creationId="{3710F532-0BF0-A5B5-8E15-D6749995D2AF}"/>
          </ac:spMkLst>
        </pc:spChg>
        <pc:spChg chg="add del mod">
          <ac:chgData name="XuMingle" userId="6accb246-f179-42e5-8cc4-2c1a8de5b234" providerId="ADAL" clId="{B147D822-8E5D-4AA0-A299-7F3E7C0C1A34}" dt="2023-05-29T08:02:01.005" v="9604" actId="478"/>
          <ac:spMkLst>
            <pc:docMk/>
            <pc:sldMk cId="761974553" sldId="311"/>
            <ac:spMk id="18" creationId="{4606632C-4D8D-4A64-85FC-1785D43588BB}"/>
          </ac:spMkLst>
        </pc:spChg>
        <pc:spChg chg="add mod">
          <ac:chgData name="XuMingle" userId="6accb246-f179-42e5-8cc4-2c1a8de5b234" providerId="ADAL" clId="{B147D822-8E5D-4AA0-A299-7F3E7C0C1A34}" dt="2023-05-29T08:04:29.460" v="9608"/>
          <ac:spMkLst>
            <pc:docMk/>
            <pc:sldMk cId="761974553" sldId="311"/>
            <ac:spMk id="19" creationId="{BBC754DD-D983-1DA2-F11C-997AEA6AE725}"/>
          </ac:spMkLst>
        </pc:spChg>
        <pc:picChg chg="add mod">
          <ac:chgData name="XuMingle" userId="6accb246-f179-42e5-8cc4-2c1a8de5b234" providerId="ADAL" clId="{B147D822-8E5D-4AA0-A299-7F3E7C0C1A34}" dt="2023-05-20T12:53:02.854" v="8274" actId="1076"/>
          <ac:picMkLst>
            <pc:docMk/>
            <pc:sldMk cId="761974553" sldId="311"/>
            <ac:picMk id="5" creationId="{D3185E75-DF87-1964-C466-FCA7E94DA6DD}"/>
          </ac:picMkLst>
        </pc:picChg>
        <pc:picChg chg="add del mod">
          <ac:chgData name="XuMingle" userId="6accb246-f179-42e5-8cc4-2c1a8de5b234" providerId="ADAL" clId="{B147D822-8E5D-4AA0-A299-7F3E7C0C1A34}" dt="2023-05-19T16:41:18.771" v="4127" actId="478"/>
          <ac:picMkLst>
            <pc:docMk/>
            <pc:sldMk cId="761974553" sldId="311"/>
            <ac:picMk id="13" creationId="{8C72ADCD-B2FF-0085-FFF5-8D7E89DA6C09}"/>
          </ac:picMkLst>
        </pc:picChg>
        <pc:picChg chg="add del mod">
          <ac:chgData name="XuMingle" userId="6accb246-f179-42e5-8cc4-2c1a8de5b234" providerId="ADAL" clId="{B147D822-8E5D-4AA0-A299-7F3E7C0C1A34}" dt="2023-05-20T13:01:55.365" v="8625" actId="21"/>
          <ac:picMkLst>
            <pc:docMk/>
            <pc:sldMk cId="761974553" sldId="311"/>
            <ac:picMk id="15" creationId="{34C76754-774C-0E25-5776-C571152717F1}"/>
          </ac:picMkLst>
        </pc:picChg>
      </pc:sldChg>
      <pc:sldChg chg="addSp delSp modSp new add del mod ord delAnim modAnim">
        <pc:chgData name="XuMingle" userId="6accb246-f179-42e5-8cc4-2c1a8de5b234" providerId="ADAL" clId="{B147D822-8E5D-4AA0-A299-7F3E7C0C1A34}" dt="2023-05-29T11:26:38.323" v="9756" actId="1076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29T08:00:32.643" v="9598" actId="20577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del mod">
          <ac:chgData name="XuMingle" userId="6accb246-f179-42e5-8cc4-2c1a8de5b234" providerId="ADAL" clId="{B147D822-8E5D-4AA0-A299-7F3E7C0C1A34}" dt="2023-05-19T14:03:28.565" v="3944" actId="478"/>
          <ac:spMkLst>
            <pc:docMk/>
            <pc:sldMk cId="2223808273" sldId="312"/>
            <ac:spMk id="8" creationId="{06A38253-DFEF-A314-03DC-89A8A2E2769B}"/>
          </ac:spMkLst>
        </pc:spChg>
        <pc:spChg chg="add mod">
          <ac:chgData name="XuMingle" userId="6accb246-f179-42e5-8cc4-2c1a8de5b234" providerId="ADAL" clId="{B147D822-8E5D-4AA0-A299-7F3E7C0C1A34}" dt="2023-05-29T08:01:09.169" v="9602" actId="1076"/>
          <ac:spMkLst>
            <pc:docMk/>
            <pc:sldMk cId="2223808273" sldId="312"/>
            <ac:spMk id="9" creationId="{E5C80B43-635C-D145-4FF2-31EE2E755204}"/>
          </ac:spMkLst>
        </pc:spChg>
        <pc:spChg chg="add del mod">
          <ac:chgData name="XuMingle" userId="6accb246-f179-42e5-8cc4-2c1a8de5b234" providerId="ADAL" clId="{B147D822-8E5D-4AA0-A299-7F3E7C0C1A34}" dt="2023-05-19T13:59:24.736" v="3903" actId="478"/>
          <ac:spMkLst>
            <pc:docMk/>
            <pc:sldMk cId="2223808273" sldId="312"/>
            <ac:spMk id="10" creationId="{9F6A6BBE-DAAC-A24B-72D5-4C3B86935A08}"/>
          </ac:spMkLst>
        </pc:spChg>
        <pc:spChg chg="add del mod">
          <ac:chgData name="XuMingle" userId="6accb246-f179-42e5-8cc4-2c1a8de5b234" providerId="ADAL" clId="{B147D822-8E5D-4AA0-A299-7F3E7C0C1A34}" dt="2023-05-19T17:02:52.144" v="4204" actId="478"/>
          <ac:spMkLst>
            <pc:docMk/>
            <pc:sldMk cId="2223808273" sldId="312"/>
            <ac:spMk id="13" creationId="{770E3628-6DBB-F40D-646E-A110059AE2FA}"/>
          </ac:spMkLst>
        </pc:spChg>
        <pc:spChg chg="add del mod">
          <ac:chgData name="XuMingle" userId="6accb246-f179-42e5-8cc4-2c1a8de5b234" providerId="ADAL" clId="{B147D822-8E5D-4AA0-A299-7F3E7C0C1A34}" dt="2023-05-29T11:26:33.205" v="9752" actId="478"/>
          <ac:spMkLst>
            <pc:docMk/>
            <pc:sldMk cId="2223808273" sldId="312"/>
            <ac:spMk id="14" creationId="{BC209B81-39F4-83B4-86F5-DF2B965D1AE0}"/>
          </ac:spMkLst>
        </pc:spChg>
        <pc:picChg chg="add mod modCrop">
          <ac:chgData name="XuMingle" userId="6accb246-f179-42e5-8cc4-2c1a8de5b234" providerId="ADAL" clId="{B147D822-8E5D-4AA0-A299-7F3E7C0C1A34}" dt="2023-05-29T08:01:12.025" v="9603" actId="1076"/>
          <ac:picMkLst>
            <pc:docMk/>
            <pc:sldMk cId="2223808273" sldId="312"/>
            <ac:picMk id="5" creationId="{ABBB877F-BA5D-A30E-BE2B-05A03DABA2B0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mod">
          <ac:chgData name="XuMingle" userId="6accb246-f179-42e5-8cc4-2c1a8de5b234" providerId="ADAL" clId="{B147D822-8E5D-4AA0-A299-7F3E7C0C1A34}" dt="2023-05-29T08:01:12.025" v="9603" actId="1076"/>
          <ac:picMkLst>
            <pc:docMk/>
            <pc:sldMk cId="2223808273" sldId="312"/>
            <ac:picMk id="7" creationId="{56A893BC-F753-8ADF-206C-470F6C965D00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del mod">
          <ac:chgData name="XuMingle" userId="6accb246-f179-42e5-8cc4-2c1a8de5b234" providerId="ADAL" clId="{B147D822-8E5D-4AA0-A299-7F3E7C0C1A34}" dt="2023-05-19T13:55:25.152" v="3811" actId="478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20T13:03:40.015" v="8680" actId="1076"/>
          <ac:picMkLst>
            <pc:docMk/>
            <pc:sldMk cId="2223808273" sldId="312"/>
            <ac:picMk id="12" creationId="{A7BE7C8B-A172-F8D3-5132-C97791F9631A}"/>
          </ac:picMkLst>
        </pc:picChg>
        <pc:picChg chg="add del mod modCrop">
          <ac:chgData name="XuMingle" userId="6accb246-f179-42e5-8cc4-2c1a8de5b234" providerId="ADAL" clId="{B147D822-8E5D-4AA0-A299-7F3E7C0C1A34}" dt="2023-05-20T12:02:01.980" v="8087" actId="478"/>
          <ac:picMkLst>
            <pc:docMk/>
            <pc:sldMk cId="2223808273" sldId="312"/>
            <ac:picMk id="16" creationId="{7405C08F-2247-4EC7-B53E-1E223C7E5E83}"/>
          </ac:picMkLst>
        </pc:picChg>
        <pc:picChg chg="add del mod modCrop">
          <ac:chgData name="XuMingle" userId="6accb246-f179-42e5-8cc4-2c1a8de5b234" providerId="ADAL" clId="{B147D822-8E5D-4AA0-A299-7F3E7C0C1A34}" dt="2023-05-20T13:03:33.074" v="8679" actId="21"/>
          <ac:picMkLst>
            <pc:docMk/>
            <pc:sldMk cId="2223808273" sldId="312"/>
            <ac:picMk id="18" creationId="{8E47227E-5ABD-6814-596C-31F1AFAF9153}"/>
          </ac:picMkLst>
        </pc:picChg>
        <pc:picChg chg="add mod">
          <ac:chgData name="XuMingle" userId="6accb246-f179-42e5-8cc4-2c1a8de5b234" providerId="ADAL" clId="{B147D822-8E5D-4AA0-A299-7F3E7C0C1A34}" dt="2023-05-29T11:26:38.323" v="9756" actId="1076"/>
          <ac:picMkLst>
            <pc:docMk/>
            <pc:sldMk cId="2223808273" sldId="312"/>
            <ac:picMk id="19" creationId="{C608E869-92B3-CB08-4819-26BD8526C4E7}"/>
          </ac:picMkLst>
        </pc:picChg>
      </pc:sldChg>
      <pc:sldChg chg="addSp modSp new mod">
        <pc:chgData name="XuMingle" userId="6accb246-f179-42e5-8cc4-2c1a8de5b234" providerId="ADAL" clId="{B147D822-8E5D-4AA0-A299-7F3E7C0C1A34}" dt="2023-05-29T12:00:29.993" v="9991" actId="1076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29T12:00:09.828" v="9989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9T17:53:35.032" v="4736" actId="20577"/>
          <ac:spMkLst>
            <pc:docMk/>
            <pc:sldMk cId="3148608058" sldId="313"/>
            <ac:spMk id="4" creationId="{15072680-DD17-E086-6992-3BB3EE66C8DF}"/>
          </ac:spMkLst>
        </pc:spChg>
        <pc:spChg chg="add mod">
          <ac:chgData name="XuMingle" userId="6accb246-f179-42e5-8cc4-2c1a8de5b234" providerId="ADAL" clId="{B147D822-8E5D-4AA0-A299-7F3E7C0C1A34}" dt="2023-05-29T12:00:29.993" v="9991" actId="1076"/>
          <ac:spMkLst>
            <pc:docMk/>
            <pc:sldMk cId="3148608058" sldId="313"/>
            <ac:spMk id="8" creationId="{2AB79B6C-5DCB-5817-32FE-77977BF93FFF}"/>
          </ac:spMkLst>
        </pc:spChg>
        <pc:picChg chg="add mod">
          <ac:chgData name="XuMingle" userId="6accb246-f179-42e5-8cc4-2c1a8de5b234" providerId="ADAL" clId="{B147D822-8E5D-4AA0-A299-7F3E7C0C1A34}" dt="2023-05-29T12:00:27.760" v="9990" actId="1076"/>
          <ac:picMkLst>
            <pc:docMk/>
            <pc:sldMk cId="3148608058" sldId="313"/>
            <ac:picMk id="6" creationId="{5067D3B6-C515-52F1-230B-1A7CFEA69D70}"/>
          </ac:picMkLst>
        </pc:picChg>
        <pc:picChg chg="add mod modCrop">
          <ac:chgData name="XuMingle" userId="6accb246-f179-42e5-8cc4-2c1a8de5b234" providerId="ADAL" clId="{B147D822-8E5D-4AA0-A299-7F3E7C0C1A34}" dt="2023-05-20T12:05:10.330" v="8137" actId="12788"/>
          <ac:picMkLst>
            <pc:docMk/>
            <pc:sldMk cId="3148608058" sldId="313"/>
            <ac:picMk id="9" creationId="{115CEB7C-9C1D-6574-3E04-699F97756E0C}"/>
          </ac:picMkLst>
        </pc:picChg>
        <pc:picChg chg="add mod">
          <ac:chgData name="XuMingle" userId="6accb246-f179-42e5-8cc4-2c1a8de5b234" providerId="ADAL" clId="{B147D822-8E5D-4AA0-A299-7F3E7C0C1A34}" dt="2023-05-20T12:04:29.496" v="8122" actId="1076"/>
          <ac:picMkLst>
            <pc:docMk/>
            <pc:sldMk cId="3148608058" sldId="313"/>
            <ac:picMk id="2050" creationId="{4A1830C9-3E4E-FADE-1474-088995ECAE1D}"/>
          </ac:picMkLst>
        </pc:picChg>
      </pc:sldChg>
      <pc:sldChg chg="addSp delSp modSp new mod">
        <pc:chgData name="XuMingle" userId="6accb246-f179-42e5-8cc4-2c1a8de5b234" providerId="ADAL" clId="{B147D822-8E5D-4AA0-A299-7F3E7C0C1A34}" dt="2023-05-29T11:35:44.555" v="9762" actId="1035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spChg chg="add del mod">
          <ac:chgData name="XuMingle" userId="6accb246-f179-42e5-8cc4-2c1a8de5b234" providerId="ADAL" clId="{B147D822-8E5D-4AA0-A299-7F3E7C0C1A34}" dt="2023-05-19T13:39:10.246" v="3343" actId="478"/>
          <ac:spMkLst>
            <pc:docMk/>
            <pc:sldMk cId="762139095" sldId="314"/>
            <ac:spMk id="5" creationId="{9EABA4A6-B826-7C5B-87C3-8AAF5B9ABE97}"/>
          </ac:spMkLst>
        </pc:spChg>
        <pc:spChg chg="add mod">
          <ac:chgData name="XuMingle" userId="6accb246-f179-42e5-8cc4-2c1a8de5b234" providerId="ADAL" clId="{B147D822-8E5D-4AA0-A299-7F3E7C0C1A34}" dt="2023-05-19T13:41:14.201" v="3522" actId="122"/>
          <ac:spMkLst>
            <pc:docMk/>
            <pc:sldMk cId="762139095" sldId="314"/>
            <ac:spMk id="9" creationId="{404742AA-426D-8D3B-B1C4-065D1FEA6156}"/>
          </ac:spMkLst>
        </pc:spChg>
        <pc:picChg chg="add mod">
          <ac:chgData name="XuMingle" userId="6accb246-f179-42e5-8cc4-2c1a8de5b234" providerId="ADAL" clId="{B147D822-8E5D-4AA0-A299-7F3E7C0C1A34}" dt="2023-05-19T13:39:21.332" v="3346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9T13:38:24.590" v="3335" actId="1076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9T13:38:24.590" v="3335" actId="1076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9T13:38:24.590" v="3335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9T13:38:24.590" v="3335" actId="1076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29T11:35:44.555" v="9762" actId="1035"/>
          <ac:cxnSpMkLst>
            <pc:docMk/>
            <pc:sldMk cId="762139095" sldId="314"/>
            <ac:cxnSpMk id="14" creationId="{DE0D2427-E9DB-C086-1806-7A3FFA7E1FD2}"/>
          </ac:cxnSpMkLst>
        </pc:cxnChg>
        <pc:cxnChg chg="add del mod">
          <ac:chgData name="XuMingle" userId="6accb246-f179-42e5-8cc4-2c1a8de5b234" providerId="ADAL" clId="{B147D822-8E5D-4AA0-A299-7F3E7C0C1A34}" dt="2023-05-29T11:35:30.744" v="9758" actId="478"/>
          <ac:cxnSpMkLst>
            <pc:docMk/>
            <pc:sldMk cId="762139095" sldId="314"/>
            <ac:cxnSpMk id="15" creationId="{EA3F6E09-3152-DBFF-AAB8-F8B114155628}"/>
          </ac:cxnSpMkLst>
        </pc:cxnChg>
        <pc:cxnChg chg="add mod">
          <ac:chgData name="XuMingle" userId="6accb246-f179-42e5-8cc4-2c1a8de5b234" providerId="ADAL" clId="{B147D822-8E5D-4AA0-A299-7F3E7C0C1A34}" dt="2023-05-19T13:38:24.590" v="3335" actId="1076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addSp delSp modSp new mod">
        <pc:chgData name="XuMingle" userId="6accb246-f179-42e5-8cc4-2c1a8de5b234" providerId="ADAL" clId="{B147D822-8E5D-4AA0-A299-7F3E7C0C1A34}" dt="2023-05-19T13:34:28.134" v="3312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9T13:34:20.921" v="3311" actId="14100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9T13:34:28.134" v="3312" actId="20577"/>
          <ac:spMkLst>
            <pc:docMk/>
            <pc:sldMk cId="2959905226" sldId="315"/>
            <ac:spMk id="4" creationId="{AA3DC1A5-ADF0-7993-F85E-7E0D890183DC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5" creationId="{5110FAB8-F3E2-F9BD-389F-0F889DCD2AFD}"/>
          </ac:spMkLst>
        </pc:spChg>
        <pc:spChg chg="add del mod">
          <ac:chgData name="XuMingle" userId="6accb246-f179-42e5-8cc4-2c1a8de5b234" providerId="ADAL" clId="{B147D822-8E5D-4AA0-A299-7F3E7C0C1A34}" dt="2023-05-19T13:24:16.252" v="3017"/>
          <ac:spMkLst>
            <pc:docMk/>
            <pc:sldMk cId="2959905226" sldId="315"/>
            <ac:spMk id="6" creationId="{A9C47F92-62AB-A0A4-EBC4-76F27A846BC1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8" creationId="{6E5D905A-18B1-65FF-DE33-50D3B131950A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9" creationId="{D6E413F1-294D-B70D-0903-3AAE4B346DB9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10" creationId="{569A883D-CED2-D695-EA8D-9AB7D7CCE96B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11" creationId="{018F973C-D81B-E5FD-439D-BA0ED144FA58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12" creationId="{0116A799-8896-7490-8741-D944E2F1E456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25" creationId="{FE19F297-0F19-513F-6935-B4C3EFF92C84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26" creationId="{2B9B422E-C1C3-6427-6976-512D680E5486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33" creationId="{59FD9F89-71CC-13AB-D189-641A4C1EF21C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34" creationId="{72215AAE-85D6-7E58-91E1-4DAB2A1AE6CF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35" creationId="{C5D44E2D-EDEC-D83A-601C-EC736FE7DDCE}"/>
          </ac:spMkLst>
        </pc:spChg>
        <pc:spChg chg="add del mod">
          <ac:chgData name="XuMingle" userId="6accb246-f179-42e5-8cc4-2c1a8de5b234" providerId="ADAL" clId="{B147D822-8E5D-4AA0-A299-7F3E7C0C1A34}" dt="2023-05-19T13:32:13.985" v="3265" actId="21"/>
          <ac:spMkLst>
            <pc:docMk/>
            <pc:sldMk cId="2959905226" sldId="315"/>
            <ac:spMk id="36" creationId="{C7211899-D52D-71D4-1FAD-A150A17515D3}"/>
          </ac:spMkLst>
        </pc:sp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14" creationId="{CF14DFB6-DCBB-ECBE-5A8E-FAC417DDE510}"/>
          </ac:cxnSpMkLst>
        </pc:cxn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15" creationId="{62280662-4F3C-F4C2-1E90-7388B5BAF55C}"/>
          </ac:cxnSpMkLst>
        </pc:cxn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18" creationId="{34173C8D-7856-E91B-F907-7DA18D702857}"/>
          </ac:cxnSpMkLst>
        </pc:cxn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21" creationId="{B0A8E5A2-EA29-6C2E-7834-3DF32927711C}"/>
          </ac:cxnSpMkLst>
        </pc:cxn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27" creationId="{5A75E957-792B-2F7B-0996-7B189E84B2AC}"/>
          </ac:cxnSpMkLst>
        </pc:cxnChg>
        <pc:cxnChg chg="add del mod">
          <ac:chgData name="XuMingle" userId="6accb246-f179-42e5-8cc4-2c1a8de5b234" providerId="ADAL" clId="{B147D822-8E5D-4AA0-A299-7F3E7C0C1A34}" dt="2023-05-19T13:32:13.985" v="3265" actId="21"/>
          <ac:cxnSpMkLst>
            <pc:docMk/>
            <pc:sldMk cId="2959905226" sldId="315"/>
            <ac:cxnSpMk id="30" creationId="{94A6815C-C274-9D0A-9F3C-69120361CDBC}"/>
          </ac:cxnSpMkLst>
        </pc:cxnChg>
      </pc:sldChg>
      <pc:sldChg chg="addSp delSp modSp new mod">
        <pc:chgData name="XuMingle" userId="6accb246-f179-42e5-8cc4-2c1a8de5b234" providerId="ADAL" clId="{B147D822-8E5D-4AA0-A299-7F3E7C0C1A34}" dt="2023-05-29T07:30:31.410" v="9517" actId="20577"/>
        <pc:sldMkLst>
          <pc:docMk/>
          <pc:sldMk cId="3656614504" sldId="316"/>
        </pc:sldMkLst>
        <pc:spChg chg="del">
          <ac:chgData name="XuMingle" userId="6accb246-f179-42e5-8cc4-2c1a8de5b234" providerId="ADAL" clId="{B147D822-8E5D-4AA0-A299-7F3E7C0C1A34}" dt="2023-05-19T13:32:08.308" v="3264" actId="478"/>
          <ac:spMkLst>
            <pc:docMk/>
            <pc:sldMk cId="3656614504" sldId="316"/>
            <ac:spMk id="2" creationId="{C2CE403E-4FE5-2AE8-5ABF-96A0B5AF6B97}"/>
          </ac:spMkLst>
        </pc:spChg>
        <pc:spChg chg="mod">
          <ac:chgData name="XuMingle" userId="6accb246-f179-42e5-8cc4-2c1a8de5b234" providerId="ADAL" clId="{B147D822-8E5D-4AA0-A299-7F3E7C0C1A34}" dt="2023-05-19T13:33:12.382" v="3302" actId="20577"/>
          <ac:spMkLst>
            <pc:docMk/>
            <pc:sldMk cId="3656614504" sldId="316"/>
            <ac:spMk id="4" creationId="{4196EE13-C3CD-1EE5-9AA0-BB70C1B7E331}"/>
          </ac:spMkLst>
        </pc:spChg>
        <pc:spChg chg="add mod">
          <ac:chgData name="XuMingle" userId="6accb246-f179-42e5-8cc4-2c1a8de5b234" providerId="ADAL" clId="{B147D822-8E5D-4AA0-A299-7F3E7C0C1A34}" dt="2023-05-29T07:30:31.410" v="9517" actId="20577"/>
          <ac:spMkLst>
            <pc:docMk/>
            <pc:sldMk cId="3656614504" sldId="316"/>
            <ac:spMk id="5" creationId="{E9AB5727-DC24-D273-36FE-4A8BC4474D79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6" creationId="{DA1BF1BF-4BF9-6B8B-BAF4-1077BE243097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7" creationId="{3134BEFF-25E8-A4FD-B19C-B839F40BE129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8" creationId="{70A02C5D-1486-0D39-344E-9D610A8F62F2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9" creationId="{CFB112E0-4F1E-4A68-5F81-4BF2DF88FED7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10" creationId="{FFE02357-C8CC-98F2-94CA-E77587BA17CC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15" creationId="{AC8F5127-D909-B6DE-3DC3-848A32D8DE8C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16" creationId="{CF1E5926-7AB6-F5F3-7B5B-D624DAA231BA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19" creationId="{1A4539F1-3F59-2469-0052-D5F88AE65331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20" creationId="{B5B0EB35-55A2-C4A7-6DBB-F3C7BB672420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21" creationId="{F54709C6-40E4-63F2-C75C-ADA81E0585F4}"/>
          </ac:spMkLst>
        </pc:spChg>
        <pc:spChg chg="add mod">
          <ac:chgData name="XuMingle" userId="6accb246-f179-42e5-8cc4-2c1a8de5b234" providerId="ADAL" clId="{B147D822-8E5D-4AA0-A299-7F3E7C0C1A34}" dt="2023-05-19T13:32:50.586" v="3274" actId="164"/>
          <ac:spMkLst>
            <pc:docMk/>
            <pc:sldMk cId="3656614504" sldId="316"/>
            <ac:spMk id="22" creationId="{2A06D0C3-B8C9-FB35-D49D-A1F9F0B3D563}"/>
          </ac:spMkLst>
        </pc:spChg>
        <pc:grpChg chg="add mod">
          <ac:chgData name="XuMingle" userId="6accb246-f179-42e5-8cc4-2c1a8de5b234" providerId="ADAL" clId="{B147D822-8E5D-4AA0-A299-7F3E7C0C1A34}" dt="2023-05-19T13:32:52.722" v="3275" actId="12788"/>
          <ac:grpSpMkLst>
            <pc:docMk/>
            <pc:sldMk cId="3656614504" sldId="316"/>
            <ac:grpSpMk id="23" creationId="{C9F0896A-21CD-90DA-D8DF-65B090EF0479}"/>
          </ac:grpSpMkLst>
        </pc:grpChg>
        <pc:picChg chg="add del mod">
          <ac:chgData name="XuMingle" userId="6accb246-f179-42e5-8cc4-2c1a8de5b234" providerId="ADAL" clId="{B147D822-8E5D-4AA0-A299-7F3E7C0C1A34}" dt="2023-05-19T13:37:09.958" v="3327" actId="478"/>
          <ac:picMkLst>
            <pc:docMk/>
            <pc:sldMk cId="3656614504" sldId="316"/>
            <ac:picMk id="1026" creationId="{42C8C071-1A6D-3410-9DAE-8B713E726B18}"/>
          </ac:picMkLst>
        </pc:picChg>
        <pc:picChg chg="add mod">
          <ac:chgData name="XuMingle" userId="6accb246-f179-42e5-8cc4-2c1a8de5b234" providerId="ADAL" clId="{B147D822-8E5D-4AA0-A299-7F3E7C0C1A34}" dt="2023-05-19T13:37:29.790" v="3331" actId="1076"/>
          <ac:picMkLst>
            <pc:docMk/>
            <pc:sldMk cId="3656614504" sldId="316"/>
            <ac:picMk id="1028" creationId="{34604EC9-87C8-E6CD-B6F5-69ADCFAD46C1}"/>
          </ac:picMkLst>
        </pc:pic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1" creationId="{C1EAF736-45F0-804A-E57D-9E1F5027C1A0}"/>
          </ac:cxnSpMkLst>
        </pc:cxn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2" creationId="{EC3910EC-A5C7-0F6F-4CDA-BCC496540EE6}"/>
          </ac:cxnSpMkLst>
        </pc:cxn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3" creationId="{CD745C18-0F11-66DC-57A1-48E0D77ECD62}"/>
          </ac:cxnSpMkLst>
        </pc:cxn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4" creationId="{84190507-81EE-8EF5-4242-6D1A22C277E4}"/>
          </ac:cxnSpMkLst>
        </pc:cxn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7" creationId="{6C752EB8-BD28-399F-339B-4B429F41D4DA}"/>
          </ac:cxnSpMkLst>
        </pc:cxnChg>
        <pc:cxnChg chg="add mod">
          <ac:chgData name="XuMingle" userId="6accb246-f179-42e5-8cc4-2c1a8de5b234" providerId="ADAL" clId="{B147D822-8E5D-4AA0-A299-7F3E7C0C1A34}" dt="2023-05-19T13:32:50.586" v="3274" actId="164"/>
          <ac:cxnSpMkLst>
            <pc:docMk/>
            <pc:sldMk cId="3656614504" sldId="316"/>
            <ac:cxnSpMk id="18" creationId="{629D3DE3-CE31-8EE3-6E38-EFE3C0184243}"/>
          </ac:cxnSpMkLst>
        </pc:cxnChg>
      </pc:sldChg>
      <pc:sldChg chg="addSp delSp modSp new del mod delAnim modAnim">
        <pc:chgData name="XuMingle" userId="6accb246-f179-42e5-8cc4-2c1a8de5b234" providerId="ADAL" clId="{B147D822-8E5D-4AA0-A299-7F3E7C0C1A34}" dt="2023-05-29T11:53:11.256" v="9893" actId="47"/>
        <pc:sldMkLst>
          <pc:docMk/>
          <pc:sldMk cId="766839396" sldId="317"/>
        </pc:sldMkLst>
        <pc:spChg chg="mod">
          <ac:chgData name="XuMingle" userId="6accb246-f179-42e5-8cc4-2c1a8de5b234" providerId="ADAL" clId="{B147D822-8E5D-4AA0-A299-7F3E7C0C1A34}" dt="2023-05-29T11:50:10.291" v="9875" actId="1076"/>
          <ac:spMkLst>
            <pc:docMk/>
            <pc:sldMk cId="766839396" sldId="317"/>
            <ac:spMk id="2" creationId="{FB52A718-10B4-AEC9-9C29-B8F4867CCFD7}"/>
          </ac:spMkLst>
        </pc:spChg>
        <pc:spChg chg="mod">
          <ac:chgData name="XuMingle" userId="6accb246-f179-42e5-8cc4-2c1a8de5b234" providerId="ADAL" clId="{B147D822-8E5D-4AA0-A299-7F3E7C0C1A34}" dt="2023-05-19T14:31:51.422" v="3984" actId="20577"/>
          <ac:spMkLst>
            <pc:docMk/>
            <pc:sldMk cId="766839396" sldId="317"/>
            <ac:spMk id="4" creationId="{272BECC1-B86B-E23E-EC41-F75B2430116C}"/>
          </ac:spMkLst>
        </pc:spChg>
        <pc:spChg chg="add del mod">
          <ac:chgData name="XuMingle" userId="6accb246-f179-42e5-8cc4-2c1a8de5b234" providerId="ADAL" clId="{B147D822-8E5D-4AA0-A299-7F3E7C0C1A34}" dt="2023-05-19T17:42:24.553" v="4562" actId="478"/>
          <ac:spMkLst>
            <pc:docMk/>
            <pc:sldMk cId="766839396" sldId="317"/>
            <ac:spMk id="12" creationId="{8A592925-D0FE-1C3F-C40F-A0DAF6C7EF6E}"/>
          </ac:spMkLst>
        </pc:spChg>
        <pc:spChg chg="add del mod">
          <ac:chgData name="XuMingle" userId="6accb246-f179-42e5-8cc4-2c1a8de5b234" providerId="ADAL" clId="{B147D822-8E5D-4AA0-A299-7F3E7C0C1A34}" dt="2023-05-29T08:12:56.388" v="9696" actId="478"/>
          <ac:spMkLst>
            <pc:docMk/>
            <pc:sldMk cId="766839396" sldId="317"/>
            <ac:spMk id="13" creationId="{4F37A40B-ACEC-5560-58AA-6E85E95FB7CC}"/>
          </ac:spMkLst>
        </pc:spChg>
        <pc:spChg chg="add del mod">
          <ac:chgData name="XuMingle" userId="6accb246-f179-42e5-8cc4-2c1a8de5b234" providerId="ADAL" clId="{B147D822-8E5D-4AA0-A299-7F3E7C0C1A34}" dt="2023-05-29T11:48:50.484" v="9859" actId="478"/>
          <ac:spMkLst>
            <pc:docMk/>
            <pc:sldMk cId="766839396" sldId="317"/>
            <ac:spMk id="17" creationId="{58B68681-6658-4577-8AD9-4070DA154BE6}"/>
          </ac:spMkLst>
        </pc:spChg>
        <pc:picChg chg="add mod modCrop">
          <ac:chgData name="XuMingle" userId="6accb246-f179-42e5-8cc4-2c1a8de5b234" providerId="ADAL" clId="{B147D822-8E5D-4AA0-A299-7F3E7C0C1A34}" dt="2023-05-29T11:51:16.088" v="9886" actId="1076"/>
          <ac:picMkLst>
            <pc:docMk/>
            <pc:sldMk cId="766839396" sldId="317"/>
            <ac:picMk id="6" creationId="{6A530244-2E5E-DDA7-DE78-A0A7DD7FA212}"/>
          </ac:picMkLst>
        </pc:picChg>
        <pc:picChg chg="add mod modCrop">
          <ac:chgData name="XuMingle" userId="6accb246-f179-42e5-8cc4-2c1a8de5b234" providerId="ADAL" clId="{B147D822-8E5D-4AA0-A299-7F3E7C0C1A34}" dt="2023-05-29T11:51:17.562" v="9887" actId="1076"/>
          <ac:picMkLst>
            <pc:docMk/>
            <pc:sldMk cId="766839396" sldId="317"/>
            <ac:picMk id="8" creationId="{E78459D0-2B54-FFE7-1A6A-EC920CA0FECC}"/>
          </ac:picMkLst>
        </pc:picChg>
        <pc:picChg chg="add mod modCrop">
          <ac:chgData name="XuMingle" userId="6accb246-f179-42e5-8cc4-2c1a8de5b234" providerId="ADAL" clId="{B147D822-8E5D-4AA0-A299-7F3E7C0C1A34}" dt="2023-05-29T11:50:10.291" v="9875" actId="1076"/>
          <ac:picMkLst>
            <pc:docMk/>
            <pc:sldMk cId="766839396" sldId="317"/>
            <ac:picMk id="9" creationId="{785AA60C-45FE-16A9-C043-CDF4E0A53132}"/>
          </ac:picMkLst>
        </pc:picChg>
        <pc:picChg chg="add del mod">
          <ac:chgData name="XuMingle" userId="6accb246-f179-42e5-8cc4-2c1a8de5b234" providerId="ADAL" clId="{B147D822-8E5D-4AA0-A299-7F3E7C0C1A34}" dt="2023-05-29T11:52:36.201" v="9890" actId="478"/>
          <ac:picMkLst>
            <pc:docMk/>
            <pc:sldMk cId="766839396" sldId="317"/>
            <ac:picMk id="11" creationId="{EE54C54A-D83E-56EC-1CE6-5A0DC3C6BC5B}"/>
          </ac:picMkLst>
        </pc:picChg>
        <pc:picChg chg="add del mod">
          <ac:chgData name="XuMingle" userId="6accb246-f179-42e5-8cc4-2c1a8de5b234" providerId="ADAL" clId="{B147D822-8E5D-4AA0-A299-7F3E7C0C1A34}" dt="2023-05-20T12:03:56.341" v="8114" actId="478"/>
          <ac:picMkLst>
            <pc:docMk/>
            <pc:sldMk cId="766839396" sldId="317"/>
            <ac:picMk id="15" creationId="{1E65C7B5-A816-178E-6FB7-39896D2697AA}"/>
          </ac:picMkLst>
        </pc:picChg>
        <pc:picChg chg="add del mod modCrop">
          <ac:chgData name="XuMingle" userId="6accb246-f179-42e5-8cc4-2c1a8de5b234" providerId="ADAL" clId="{B147D822-8E5D-4AA0-A299-7F3E7C0C1A34}" dt="2023-05-29T11:52:35.506" v="9889" actId="478"/>
          <ac:picMkLst>
            <pc:docMk/>
            <pc:sldMk cId="766839396" sldId="317"/>
            <ac:picMk id="16" creationId="{00813204-A27C-B55E-A315-F077FC1F73B2}"/>
          </ac:picMkLst>
        </pc:picChg>
        <pc:picChg chg="add del mod modCrop">
          <ac:chgData name="XuMingle" userId="6accb246-f179-42e5-8cc4-2c1a8de5b234" providerId="ADAL" clId="{B147D822-8E5D-4AA0-A299-7F3E7C0C1A34}" dt="2023-05-29T11:52:36.829" v="9891" actId="478"/>
          <ac:picMkLst>
            <pc:docMk/>
            <pc:sldMk cId="766839396" sldId="317"/>
            <ac:picMk id="18" creationId="{31E885A3-8CA7-E720-CB95-319A0E25F266}"/>
          </ac:picMkLst>
        </pc:picChg>
      </pc:sldChg>
      <pc:sldChg chg="addSp modSp new mod modAnim">
        <pc:chgData name="XuMingle" userId="6accb246-f179-42e5-8cc4-2c1a8de5b234" providerId="ADAL" clId="{B147D822-8E5D-4AA0-A299-7F3E7C0C1A34}" dt="2023-05-29T12:22:13.642" v="10036" actId="6549"/>
        <pc:sldMkLst>
          <pc:docMk/>
          <pc:sldMk cId="2594968424" sldId="318"/>
        </pc:sldMkLst>
        <pc:spChg chg="mod">
          <ac:chgData name="XuMingle" userId="6accb246-f179-42e5-8cc4-2c1a8de5b234" providerId="ADAL" clId="{B147D822-8E5D-4AA0-A299-7F3E7C0C1A34}" dt="2023-05-29T12:22:13.642" v="10036" actId="6549"/>
          <ac:spMkLst>
            <pc:docMk/>
            <pc:sldMk cId="2594968424" sldId="318"/>
            <ac:spMk id="2" creationId="{3A3B22CA-7B5B-E512-63F9-32A6192D3D4D}"/>
          </ac:spMkLst>
        </pc:spChg>
        <pc:spChg chg="mod">
          <ac:chgData name="XuMingle" userId="6accb246-f179-42e5-8cc4-2c1a8de5b234" providerId="ADAL" clId="{B147D822-8E5D-4AA0-A299-7F3E7C0C1A34}" dt="2023-05-19T18:28:34.574" v="5008" actId="20577"/>
          <ac:spMkLst>
            <pc:docMk/>
            <pc:sldMk cId="2594968424" sldId="318"/>
            <ac:spMk id="4" creationId="{7095EF46-6416-5DC8-A7A1-EA1C87B879D5}"/>
          </ac:spMkLst>
        </pc:spChg>
        <pc:picChg chg="add mod modCrop">
          <ac:chgData name="XuMingle" userId="6accb246-f179-42e5-8cc4-2c1a8de5b234" providerId="ADAL" clId="{B147D822-8E5D-4AA0-A299-7F3E7C0C1A34}" dt="2023-05-29T12:09:45.905" v="10018" actId="1076"/>
          <ac:picMkLst>
            <pc:docMk/>
            <pc:sldMk cId="2594968424" sldId="318"/>
            <ac:picMk id="6" creationId="{B06D6368-A478-9992-4B84-3F8514F902AA}"/>
          </ac:picMkLst>
        </pc:picChg>
        <pc:picChg chg="add mod">
          <ac:chgData name="XuMingle" userId="6accb246-f179-42e5-8cc4-2c1a8de5b234" providerId="ADAL" clId="{B147D822-8E5D-4AA0-A299-7F3E7C0C1A34}" dt="2023-05-29T12:09:53.836" v="10028" actId="1035"/>
          <ac:picMkLst>
            <pc:docMk/>
            <pc:sldMk cId="2594968424" sldId="318"/>
            <ac:picMk id="8" creationId="{E167546C-56A2-573F-FEF7-1EF84AD5F098}"/>
          </ac:picMkLst>
        </pc:picChg>
      </pc:sldChg>
      <pc:sldChg chg="new del">
        <pc:chgData name="XuMingle" userId="6accb246-f179-42e5-8cc4-2c1a8de5b234" providerId="ADAL" clId="{B147D822-8E5D-4AA0-A299-7F3E7C0C1A34}" dt="2023-05-20T04:27:39.729" v="5461" actId="680"/>
        <pc:sldMkLst>
          <pc:docMk/>
          <pc:sldMk cId="360921542" sldId="319"/>
        </pc:sldMkLst>
      </pc:sldChg>
      <pc:sldChg chg="addSp delSp modSp new mod ord modAnim">
        <pc:chgData name="XuMingle" userId="6accb246-f179-42e5-8cc4-2c1a8de5b234" providerId="ADAL" clId="{B147D822-8E5D-4AA0-A299-7F3E7C0C1A34}" dt="2023-05-29T12:44:50.185" v="10255" actId="1076"/>
        <pc:sldMkLst>
          <pc:docMk/>
          <pc:sldMk cId="1131677410" sldId="319"/>
        </pc:sldMkLst>
        <pc:spChg chg="mod">
          <ac:chgData name="XuMingle" userId="6accb246-f179-42e5-8cc4-2c1a8de5b234" providerId="ADAL" clId="{B147D822-8E5D-4AA0-A299-7F3E7C0C1A34}" dt="2023-05-29T12:44:50.185" v="10255" actId="1076"/>
          <ac:spMkLst>
            <pc:docMk/>
            <pc:sldMk cId="1131677410" sldId="319"/>
            <ac:spMk id="2" creationId="{144F7FB7-F938-9028-743D-091A1461CA98}"/>
          </ac:spMkLst>
        </pc:spChg>
        <pc:spChg chg="mod">
          <ac:chgData name="XuMingle" userId="6accb246-f179-42e5-8cc4-2c1a8de5b234" providerId="ADAL" clId="{B147D822-8E5D-4AA0-A299-7F3E7C0C1A34}" dt="2023-05-29T12:36:40.067" v="10099" actId="20577"/>
          <ac:spMkLst>
            <pc:docMk/>
            <pc:sldMk cId="1131677410" sldId="319"/>
            <ac:spMk id="4" creationId="{2BAD1D14-38F3-6A09-CCE9-A141203EFBA2}"/>
          </ac:spMkLst>
        </pc:spChg>
        <pc:spChg chg="add del mod">
          <ac:chgData name="XuMingle" userId="6accb246-f179-42e5-8cc4-2c1a8de5b234" providerId="ADAL" clId="{B147D822-8E5D-4AA0-A299-7F3E7C0C1A34}" dt="2023-05-20T04:31:30.639" v="5648" actId="478"/>
          <ac:spMkLst>
            <pc:docMk/>
            <pc:sldMk cId="1131677410" sldId="319"/>
            <ac:spMk id="7" creationId="{BDA593E3-44EE-FE5A-F7D1-9D3B3A740DBD}"/>
          </ac:spMkLst>
        </pc:spChg>
        <pc:spChg chg="add mod">
          <ac:chgData name="XuMingle" userId="6accb246-f179-42e5-8cc4-2c1a8de5b234" providerId="ADAL" clId="{B147D822-8E5D-4AA0-A299-7F3E7C0C1A34}" dt="2023-05-29T12:44:43.694" v="10253" actId="164"/>
          <ac:spMkLst>
            <pc:docMk/>
            <pc:sldMk cId="1131677410" sldId="319"/>
            <ac:spMk id="8" creationId="{3E9FC604-33FB-4237-0943-956A3EAC15E7}"/>
          </ac:spMkLst>
        </pc:spChg>
        <pc:spChg chg="add mod">
          <ac:chgData name="XuMingle" userId="6accb246-f179-42e5-8cc4-2c1a8de5b234" providerId="ADAL" clId="{B147D822-8E5D-4AA0-A299-7F3E7C0C1A34}" dt="2023-05-29T12:44:43.694" v="10253" actId="164"/>
          <ac:spMkLst>
            <pc:docMk/>
            <pc:sldMk cId="1131677410" sldId="319"/>
            <ac:spMk id="9" creationId="{5771B0A5-A452-195E-CE9C-E4BF60A0A016}"/>
          </ac:spMkLst>
        </pc:spChg>
        <pc:spChg chg="add mod">
          <ac:chgData name="XuMingle" userId="6accb246-f179-42e5-8cc4-2c1a8de5b234" providerId="ADAL" clId="{B147D822-8E5D-4AA0-A299-7F3E7C0C1A34}" dt="2023-05-29T12:44:43.694" v="10253" actId="164"/>
          <ac:spMkLst>
            <pc:docMk/>
            <pc:sldMk cId="1131677410" sldId="319"/>
            <ac:spMk id="11" creationId="{EF639E25-6B70-63FA-81EF-BB8C949FA824}"/>
          </ac:spMkLst>
        </pc:spChg>
        <pc:spChg chg="add mod">
          <ac:chgData name="XuMingle" userId="6accb246-f179-42e5-8cc4-2c1a8de5b234" providerId="ADAL" clId="{B147D822-8E5D-4AA0-A299-7F3E7C0C1A34}" dt="2023-05-29T12:44:43.694" v="10253" actId="164"/>
          <ac:spMkLst>
            <pc:docMk/>
            <pc:sldMk cId="1131677410" sldId="319"/>
            <ac:spMk id="12" creationId="{A1ACFF5D-F444-AECC-8B6D-F556097448AC}"/>
          </ac:spMkLst>
        </pc:spChg>
        <pc:spChg chg="add mod">
          <ac:chgData name="XuMingle" userId="6accb246-f179-42e5-8cc4-2c1a8de5b234" providerId="ADAL" clId="{B147D822-8E5D-4AA0-A299-7F3E7C0C1A34}" dt="2023-05-29T12:44:38.962" v="10252" actId="164"/>
          <ac:spMkLst>
            <pc:docMk/>
            <pc:sldMk cId="1131677410" sldId="319"/>
            <ac:spMk id="16" creationId="{0FD46939-0368-49EB-D67D-E62A9622E8A5}"/>
          </ac:spMkLst>
        </pc:spChg>
        <pc:spChg chg="add mod">
          <ac:chgData name="XuMingle" userId="6accb246-f179-42e5-8cc4-2c1a8de5b234" providerId="ADAL" clId="{B147D822-8E5D-4AA0-A299-7F3E7C0C1A34}" dt="2023-05-29T12:44:38.962" v="10252" actId="164"/>
          <ac:spMkLst>
            <pc:docMk/>
            <pc:sldMk cId="1131677410" sldId="319"/>
            <ac:spMk id="17" creationId="{36C365ED-7B7F-6BD8-1747-CD3341E3EB7E}"/>
          </ac:spMkLst>
        </pc:spChg>
        <pc:grpChg chg="add mod">
          <ac:chgData name="XuMingle" userId="6accb246-f179-42e5-8cc4-2c1a8de5b234" providerId="ADAL" clId="{B147D822-8E5D-4AA0-A299-7F3E7C0C1A34}" dt="2023-05-29T12:44:38.962" v="10252" actId="164"/>
          <ac:grpSpMkLst>
            <pc:docMk/>
            <pc:sldMk cId="1131677410" sldId="319"/>
            <ac:grpSpMk id="18" creationId="{E6B73DDA-60D0-13A2-6B68-884AA4D1133B}"/>
          </ac:grpSpMkLst>
        </pc:grpChg>
        <pc:grpChg chg="add mod">
          <ac:chgData name="XuMingle" userId="6accb246-f179-42e5-8cc4-2c1a8de5b234" providerId="ADAL" clId="{B147D822-8E5D-4AA0-A299-7F3E7C0C1A34}" dt="2023-05-29T12:44:45.480" v="10254" actId="1076"/>
          <ac:grpSpMkLst>
            <pc:docMk/>
            <pc:sldMk cId="1131677410" sldId="319"/>
            <ac:grpSpMk id="19" creationId="{BBC8BF1E-5B0D-DD41-3550-A64B6402DB94}"/>
          </ac:grpSpMkLst>
        </pc:grpChg>
        <pc:picChg chg="add mod modCrop">
          <ac:chgData name="XuMingle" userId="6accb246-f179-42e5-8cc4-2c1a8de5b234" providerId="ADAL" clId="{B147D822-8E5D-4AA0-A299-7F3E7C0C1A34}" dt="2023-05-29T12:44:43.694" v="10253" actId="164"/>
          <ac:picMkLst>
            <pc:docMk/>
            <pc:sldMk cId="1131677410" sldId="319"/>
            <ac:picMk id="6" creationId="{94E7C0C8-588E-BB72-3C13-9D3596AFFC51}"/>
          </ac:picMkLst>
        </pc:picChg>
        <pc:picChg chg="add del mod">
          <ac:chgData name="XuMingle" userId="6accb246-f179-42e5-8cc4-2c1a8de5b234" providerId="ADAL" clId="{B147D822-8E5D-4AA0-A299-7F3E7C0C1A34}" dt="2023-05-29T12:41:45.953" v="10224" actId="478"/>
          <ac:picMkLst>
            <pc:docMk/>
            <pc:sldMk cId="1131677410" sldId="319"/>
            <ac:picMk id="14" creationId="{9AEB5FDF-53E5-5BB1-9237-3244460C7103}"/>
          </ac:picMkLst>
        </pc:picChg>
        <pc:picChg chg="add mod modCrop">
          <ac:chgData name="XuMingle" userId="6accb246-f179-42e5-8cc4-2c1a8de5b234" providerId="ADAL" clId="{B147D822-8E5D-4AA0-A299-7F3E7C0C1A34}" dt="2023-05-29T12:44:38.962" v="10252" actId="164"/>
          <ac:picMkLst>
            <pc:docMk/>
            <pc:sldMk cId="1131677410" sldId="319"/>
            <ac:picMk id="15" creationId="{02BB4C11-2F96-E2B7-056B-91636FA24426}"/>
          </ac:picMkLst>
        </pc:picChg>
      </pc:sldChg>
      <pc:sldChg chg="addSp delSp modSp new mod ord modTransition">
        <pc:chgData name="XuMingle" userId="6accb246-f179-42e5-8cc4-2c1a8de5b234" providerId="ADAL" clId="{B147D822-8E5D-4AA0-A299-7F3E7C0C1A34}" dt="2023-05-29T12:49:54.864" v="10355" actId="12788"/>
        <pc:sldMkLst>
          <pc:docMk/>
          <pc:sldMk cId="2996807171" sldId="320"/>
        </pc:sldMkLst>
        <pc:spChg chg="mod">
          <ac:chgData name="XuMingle" userId="6accb246-f179-42e5-8cc4-2c1a8de5b234" providerId="ADAL" clId="{B147D822-8E5D-4AA0-A299-7F3E7C0C1A34}" dt="2023-05-20T08:29:00.915" v="6280" actId="207"/>
          <ac:spMkLst>
            <pc:docMk/>
            <pc:sldMk cId="2996807171" sldId="320"/>
            <ac:spMk id="2" creationId="{81FECFDB-F954-2411-B1F4-9B8652FAE823}"/>
          </ac:spMkLst>
        </pc:spChg>
        <pc:spChg chg="add del mod">
          <ac:chgData name="XuMingle" userId="6accb246-f179-42e5-8cc4-2c1a8de5b234" providerId="ADAL" clId="{B147D822-8E5D-4AA0-A299-7F3E7C0C1A34}" dt="2023-05-29T12:49:54.864" v="10355" actId="12788"/>
          <ac:spMkLst>
            <pc:docMk/>
            <pc:sldMk cId="2996807171" sldId="320"/>
            <ac:spMk id="4" creationId="{6FBFA149-3DDE-719A-158F-BE2C7CA7372B}"/>
          </ac:spMkLst>
        </pc:spChg>
        <pc:spChg chg="add del mod">
          <ac:chgData name="XuMingle" userId="6accb246-f179-42e5-8cc4-2c1a8de5b234" providerId="ADAL" clId="{B147D822-8E5D-4AA0-A299-7F3E7C0C1A34}" dt="2023-05-29T12:48:28.680" v="10342" actId="21"/>
          <ac:spMkLst>
            <pc:docMk/>
            <pc:sldMk cId="2996807171" sldId="320"/>
            <ac:spMk id="13" creationId="{CB25091C-14EB-46FB-C4E0-A489D8AA3E88}"/>
          </ac:spMkLst>
        </pc:spChg>
        <pc:picChg chg="add mod modCrop">
          <ac:chgData name="XuMingle" userId="6accb246-f179-42e5-8cc4-2c1a8de5b234" providerId="ADAL" clId="{B147D822-8E5D-4AA0-A299-7F3E7C0C1A34}" dt="2023-05-20T08:37:48.048" v="6283" actId="1076"/>
          <ac:picMkLst>
            <pc:docMk/>
            <pc:sldMk cId="2996807171" sldId="320"/>
            <ac:picMk id="6" creationId="{41A1CC0D-7AA6-7654-E9BD-6FE26E6503C5}"/>
          </ac:picMkLst>
        </pc:picChg>
        <pc:picChg chg="add mod modCrop">
          <ac:chgData name="XuMingle" userId="6accb246-f179-42e5-8cc4-2c1a8de5b234" providerId="ADAL" clId="{B147D822-8E5D-4AA0-A299-7F3E7C0C1A34}" dt="2023-05-20T08:37:48.048" v="6283" actId="1076"/>
          <ac:picMkLst>
            <pc:docMk/>
            <pc:sldMk cId="2996807171" sldId="320"/>
            <ac:picMk id="7" creationId="{06F6FB48-AF9A-2884-6E99-AB7077A7DF01}"/>
          </ac:picMkLst>
        </pc:picChg>
        <pc:picChg chg="add mod">
          <ac:chgData name="XuMingle" userId="6accb246-f179-42e5-8cc4-2c1a8de5b234" providerId="ADAL" clId="{B147D822-8E5D-4AA0-A299-7F3E7C0C1A34}" dt="2023-05-20T08:37:49.224" v="6284" actId="1076"/>
          <ac:picMkLst>
            <pc:docMk/>
            <pc:sldMk cId="2996807171" sldId="320"/>
            <ac:picMk id="9" creationId="{B9489DB4-FFC6-A5C7-8F97-522BE6E1516F}"/>
          </ac:picMkLst>
        </pc:picChg>
        <pc:picChg chg="add mod">
          <ac:chgData name="XuMingle" userId="6accb246-f179-42e5-8cc4-2c1a8de5b234" providerId="ADAL" clId="{B147D822-8E5D-4AA0-A299-7F3E7C0C1A34}" dt="2023-05-20T08:39:00.018" v="6286" actId="1076"/>
          <ac:picMkLst>
            <pc:docMk/>
            <pc:sldMk cId="2996807171" sldId="320"/>
            <ac:picMk id="11" creationId="{5E1047F9-E76D-2D42-5996-CFDDAF8B3145}"/>
          </ac:picMkLst>
        </pc:picChg>
      </pc:sldChg>
      <pc:sldChg chg="addSp delSp modSp new mod modTransition delAnim modAnim">
        <pc:chgData name="XuMingle" userId="6accb246-f179-42e5-8cc4-2c1a8de5b234" providerId="ADAL" clId="{B147D822-8E5D-4AA0-A299-7F3E7C0C1A34}" dt="2023-05-29T13:30:33.933" v="11033" actId="1076"/>
        <pc:sldMkLst>
          <pc:docMk/>
          <pc:sldMk cId="3195212731" sldId="321"/>
        </pc:sldMkLst>
        <pc:spChg chg="del mod">
          <ac:chgData name="XuMingle" userId="6accb246-f179-42e5-8cc4-2c1a8de5b234" providerId="ADAL" clId="{B147D822-8E5D-4AA0-A299-7F3E7C0C1A34}" dt="2023-05-20T08:54:05.018" v="6452" actId="478"/>
          <ac:spMkLst>
            <pc:docMk/>
            <pc:sldMk cId="3195212731" sldId="321"/>
            <ac:spMk id="2" creationId="{D3042A6F-BC34-A593-C17F-C80D1B20D1BF}"/>
          </ac:spMkLst>
        </pc:spChg>
        <pc:spChg chg="mod">
          <ac:chgData name="XuMingle" userId="6accb246-f179-42e5-8cc4-2c1a8de5b234" providerId="ADAL" clId="{B147D822-8E5D-4AA0-A299-7F3E7C0C1A34}" dt="2023-05-20T08:59:31.567" v="6564" actId="1076"/>
          <ac:spMkLst>
            <pc:docMk/>
            <pc:sldMk cId="3195212731" sldId="321"/>
            <ac:spMk id="3" creationId="{613EABF0-B4E4-A5C2-F9D7-377603069698}"/>
          </ac:spMkLst>
        </pc:spChg>
        <pc:spChg chg="mod">
          <ac:chgData name="XuMingle" userId="6accb246-f179-42e5-8cc4-2c1a8de5b234" providerId="ADAL" clId="{B147D822-8E5D-4AA0-A299-7F3E7C0C1A34}" dt="2023-05-29T13:13:30.934" v="10520" actId="207"/>
          <ac:spMkLst>
            <pc:docMk/>
            <pc:sldMk cId="3195212731" sldId="321"/>
            <ac:spMk id="4" creationId="{6268EBA9-B367-8CFE-D2E5-652BD7A2C5D8}"/>
          </ac:spMkLst>
        </pc:spChg>
        <pc:spChg chg="add mod">
          <ac:chgData name="XuMingle" userId="6accb246-f179-42e5-8cc4-2c1a8de5b234" providerId="ADAL" clId="{B147D822-8E5D-4AA0-A299-7F3E7C0C1A34}" dt="2023-05-29T13:30:33.933" v="11033" actId="1076"/>
          <ac:spMkLst>
            <pc:docMk/>
            <pc:sldMk cId="3195212731" sldId="321"/>
            <ac:spMk id="15" creationId="{DA5478B1-0E42-6FE7-D821-B43639E61233}"/>
          </ac:spMkLst>
        </pc:spChg>
        <pc:spChg chg="add mod">
          <ac:chgData name="XuMingle" userId="6accb246-f179-42e5-8cc4-2c1a8de5b234" providerId="ADAL" clId="{B147D822-8E5D-4AA0-A299-7F3E7C0C1A34}" dt="2023-05-20T08:59:31.567" v="6564" actId="1076"/>
          <ac:spMkLst>
            <pc:docMk/>
            <pc:sldMk cId="3195212731" sldId="321"/>
            <ac:spMk id="16" creationId="{9D2602EA-389A-22ED-7402-2F3D6CDD761A}"/>
          </ac:spMkLst>
        </pc:spChg>
        <pc:spChg chg="add mod">
          <ac:chgData name="XuMingle" userId="6accb246-f179-42e5-8cc4-2c1a8de5b234" providerId="ADAL" clId="{B147D822-8E5D-4AA0-A299-7F3E7C0C1A34}" dt="2023-05-20T09:01:44.206" v="6576" actId="1036"/>
          <ac:spMkLst>
            <pc:docMk/>
            <pc:sldMk cId="3195212731" sldId="321"/>
            <ac:spMk id="17" creationId="{16E3EC14-644F-79A8-F964-58E5960EC22F}"/>
          </ac:spMkLst>
        </pc:spChg>
        <pc:spChg chg="add mod">
          <ac:chgData name="XuMingle" userId="6accb246-f179-42e5-8cc4-2c1a8de5b234" providerId="ADAL" clId="{B147D822-8E5D-4AA0-A299-7F3E7C0C1A34}" dt="2023-05-29T13:10:54.862" v="10509" actId="554"/>
          <ac:spMkLst>
            <pc:docMk/>
            <pc:sldMk cId="3195212731" sldId="321"/>
            <ac:spMk id="18" creationId="{4CBCF264-B475-6CEF-C236-9005C4D56661}"/>
          </ac:spMkLst>
        </pc:spChg>
        <pc:spChg chg="add mod">
          <ac:chgData name="XuMingle" userId="6accb246-f179-42e5-8cc4-2c1a8de5b234" providerId="ADAL" clId="{B147D822-8E5D-4AA0-A299-7F3E7C0C1A34}" dt="2023-05-29T13:12:36.055" v="10517" actId="12788"/>
          <ac:spMkLst>
            <pc:docMk/>
            <pc:sldMk cId="3195212731" sldId="321"/>
            <ac:spMk id="23" creationId="{D272BC82-6C35-A16D-B02B-77B0FCEB8CB9}"/>
          </ac:spMkLst>
        </pc:spChg>
        <pc:graphicFrameChg chg="add mod modGraphic">
          <ac:chgData name="XuMingle" userId="6accb246-f179-42e5-8cc4-2c1a8de5b234" providerId="ADAL" clId="{B147D822-8E5D-4AA0-A299-7F3E7C0C1A34}" dt="2023-05-29T13:13:14.080" v="10519" actId="27116"/>
          <ac:graphicFrameMkLst>
            <pc:docMk/>
            <pc:sldMk cId="3195212731" sldId="321"/>
            <ac:graphicFrameMk id="22" creationId="{DA999498-118F-8244-A620-29C2CF9D3C8F}"/>
          </ac:graphicFrameMkLst>
        </pc:graphicFrameChg>
        <pc:picChg chg="add mod modCrop">
          <ac:chgData name="XuMingle" userId="6accb246-f179-42e5-8cc4-2c1a8de5b234" providerId="ADAL" clId="{B147D822-8E5D-4AA0-A299-7F3E7C0C1A34}" dt="2023-05-20T08:59:31.567" v="6564" actId="1076"/>
          <ac:picMkLst>
            <pc:docMk/>
            <pc:sldMk cId="3195212731" sldId="321"/>
            <ac:picMk id="5" creationId="{FA63363B-48AE-237A-4C78-6FACDC63AA60}"/>
          </ac:picMkLst>
        </pc:picChg>
        <pc:picChg chg="add mod">
          <ac:chgData name="XuMingle" userId="6accb246-f179-42e5-8cc4-2c1a8de5b234" providerId="ADAL" clId="{B147D822-8E5D-4AA0-A299-7F3E7C0C1A34}" dt="2023-05-20T08:59:31.567" v="6564" actId="1076"/>
          <ac:picMkLst>
            <pc:docMk/>
            <pc:sldMk cId="3195212731" sldId="321"/>
            <ac:picMk id="7" creationId="{B18ED325-543D-B632-0A10-EF4FE66FF8D6}"/>
          </ac:picMkLst>
        </pc:picChg>
        <pc:picChg chg="add mod">
          <ac:chgData name="XuMingle" userId="6accb246-f179-42e5-8cc4-2c1a8de5b234" providerId="ADAL" clId="{B147D822-8E5D-4AA0-A299-7F3E7C0C1A34}" dt="2023-05-20T08:59:31.567" v="6564" actId="1076"/>
          <ac:picMkLst>
            <pc:docMk/>
            <pc:sldMk cId="3195212731" sldId="321"/>
            <ac:picMk id="9" creationId="{B1E72CA4-C551-2743-7095-EC4861DD0AED}"/>
          </ac:picMkLst>
        </pc:picChg>
        <pc:picChg chg="add mod">
          <ac:chgData name="XuMingle" userId="6accb246-f179-42e5-8cc4-2c1a8de5b234" providerId="ADAL" clId="{B147D822-8E5D-4AA0-A299-7F3E7C0C1A34}" dt="2023-05-20T08:59:31.567" v="6564" actId="1076"/>
          <ac:picMkLst>
            <pc:docMk/>
            <pc:sldMk cId="3195212731" sldId="321"/>
            <ac:picMk id="11" creationId="{88741E1C-8F07-BCD2-946A-E9CD8EF0ED22}"/>
          </ac:picMkLst>
        </pc:picChg>
        <pc:picChg chg="add del mod">
          <ac:chgData name="XuMingle" userId="6accb246-f179-42e5-8cc4-2c1a8de5b234" providerId="ADAL" clId="{B147D822-8E5D-4AA0-A299-7F3E7C0C1A34}" dt="2023-05-20T08:52:11.970" v="6448" actId="478"/>
          <ac:picMkLst>
            <pc:docMk/>
            <pc:sldMk cId="3195212731" sldId="321"/>
            <ac:picMk id="13" creationId="{CC5F23C4-A31C-9ECA-A79E-C9C9BEC056EA}"/>
          </ac:picMkLst>
        </pc:picChg>
        <pc:picChg chg="add del mod">
          <ac:chgData name="XuMingle" userId="6accb246-f179-42e5-8cc4-2c1a8de5b234" providerId="ADAL" clId="{B147D822-8E5D-4AA0-A299-7F3E7C0C1A34}" dt="2023-05-20T09:06:58.180" v="6718" actId="21"/>
          <ac:picMkLst>
            <pc:docMk/>
            <pc:sldMk cId="3195212731" sldId="321"/>
            <ac:picMk id="20" creationId="{AED0F9D3-7AAB-636C-4485-9C92955DE874}"/>
          </ac:picMkLst>
        </pc:picChg>
      </pc:sldChg>
      <pc:sldChg chg="addSp delSp modSp new mod delAnim modAnim">
        <pc:chgData name="XuMingle" userId="6accb246-f179-42e5-8cc4-2c1a8de5b234" providerId="ADAL" clId="{B147D822-8E5D-4AA0-A299-7F3E7C0C1A34}" dt="2023-05-29T13:43:27.672" v="11502"/>
        <pc:sldMkLst>
          <pc:docMk/>
          <pc:sldMk cId="3892760183" sldId="322"/>
        </pc:sldMkLst>
        <pc:spChg chg="add del mod">
          <ac:chgData name="XuMingle" userId="6accb246-f179-42e5-8cc4-2c1a8de5b234" providerId="ADAL" clId="{B147D822-8E5D-4AA0-A299-7F3E7C0C1A34}" dt="2023-05-20T09:08:53.715" v="6862" actId="207"/>
          <ac:spMkLst>
            <pc:docMk/>
            <pc:sldMk cId="3892760183" sldId="322"/>
            <ac:spMk id="2" creationId="{A7C4CDFA-AEEC-4FDF-1071-D9570957BE7F}"/>
          </ac:spMkLst>
        </pc:spChg>
        <pc:spChg chg="mod">
          <ac:chgData name="XuMingle" userId="6accb246-f179-42e5-8cc4-2c1a8de5b234" providerId="ADAL" clId="{B147D822-8E5D-4AA0-A299-7F3E7C0C1A34}" dt="2023-05-20T09:07:20.127" v="6751" actId="20577"/>
          <ac:spMkLst>
            <pc:docMk/>
            <pc:sldMk cId="3892760183" sldId="322"/>
            <ac:spMk id="4" creationId="{9FD27744-D8B7-96D7-8843-1E6C3D3A9DE5}"/>
          </ac:spMkLst>
        </pc:spChg>
        <pc:spChg chg="add mod">
          <ac:chgData name="XuMingle" userId="6accb246-f179-42e5-8cc4-2c1a8de5b234" providerId="ADAL" clId="{B147D822-8E5D-4AA0-A299-7F3E7C0C1A34}" dt="2023-05-20T12:18:15.155" v="8184" actId="14100"/>
          <ac:spMkLst>
            <pc:docMk/>
            <pc:sldMk cId="3892760183" sldId="322"/>
            <ac:spMk id="12" creationId="{7F3CF3FD-2EA9-8DB7-77F0-C4CD1F153514}"/>
          </ac:spMkLst>
        </pc:spChg>
        <pc:spChg chg="add mod">
          <ac:chgData name="XuMingle" userId="6accb246-f179-42e5-8cc4-2c1a8de5b234" providerId="ADAL" clId="{B147D822-8E5D-4AA0-A299-7F3E7C0C1A34}" dt="2023-05-29T13:27:42.702" v="11028" actId="1076"/>
          <ac:spMkLst>
            <pc:docMk/>
            <pc:sldMk cId="3892760183" sldId="322"/>
            <ac:spMk id="19" creationId="{F1FFB47C-ED61-2F84-80CC-297865B79A7A}"/>
          </ac:spMkLst>
        </pc:spChg>
        <pc:spChg chg="add mod">
          <ac:chgData name="XuMingle" userId="6accb246-f179-42e5-8cc4-2c1a8de5b234" providerId="ADAL" clId="{B147D822-8E5D-4AA0-A299-7F3E7C0C1A34}" dt="2023-05-29T13:03:24.964" v="10398" actId="164"/>
          <ac:spMkLst>
            <pc:docMk/>
            <pc:sldMk cId="3892760183" sldId="322"/>
            <ac:spMk id="23" creationId="{15DBF0EB-CDC3-CAEE-044A-528A637876D3}"/>
          </ac:spMkLst>
        </pc:spChg>
        <pc:spChg chg="add mod">
          <ac:chgData name="XuMingle" userId="6accb246-f179-42e5-8cc4-2c1a8de5b234" providerId="ADAL" clId="{B147D822-8E5D-4AA0-A299-7F3E7C0C1A34}" dt="2023-05-29T13:03:27.672" v="10399" actId="164"/>
          <ac:spMkLst>
            <pc:docMk/>
            <pc:sldMk cId="3892760183" sldId="322"/>
            <ac:spMk id="26" creationId="{F7DEADD3-6D83-8959-907D-52718F1C79A9}"/>
          </ac:spMkLst>
        </pc:spChg>
        <pc:spChg chg="add del mod">
          <ac:chgData name="XuMingle" userId="6accb246-f179-42e5-8cc4-2c1a8de5b234" providerId="ADAL" clId="{B147D822-8E5D-4AA0-A299-7F3E7C0C1A34}" dt="2023-05-29T13:15:53.802" v="10672"/>
          <ac:spMkLst>
            <pc:docMk/>
            <pc:sldMk cId="3892760183" sldId="322"/>
            <ac:spMk id="29" creationId="{CA08405E-64AF-D4E9-FE5F-75E256EE5122}"/>
          </ac:spMkLst>
        </pc:spChg>
        <pc:spChg chg="add mod">
          <ac:chgData name="XuMingle" userId="6accb246-f179-42e5-8cc4-2c1a8de5b234" providerId="ADAL" clId="{B147D822-8E5D-4AA0-A299-7F3E7C0C1A34}" dt="2023-05-29T13:43:08.621" v="11500" actId="1076"/>
          <ac:spMkLst>
            <pc:docMk/>
            <pc:sldMk cId="3892760183" sldId="322"/>
            <ac:spMk id="32" creationId="{FD42D432-76A3-82EA-68AA-A0397521160C}"/>
          </ac:spMkLst>
        </pc:spChg>
        <pc:grpChg chg="add mod">
          <ac:chgData name="XuMingle" userId="6accb246-f179-42e5-8cc4-2c1a8de5b234" providerId="ADAL" clId="{B147D822-8E5D-4AA0-A299-7F3E7C0C1A34}" dt="2023-05-20T09:12:25.536" v="6991" actId="164"/>
          <ac:grpSpMkLst>
            <pc:docMk/>
            <pc:sldMk cId="3892760183" sldId="322"/>
            <ac:grpSpMk id="20" creationId="{BFA79CA0-5D9E-6B1F-2F36-FDCB69C00226}"/>
          </ac:grpSpMkLst>
        </pc:grpChg>
        <pc:grpChg chg="add mod">
          <ac:chgData name="XuMingle" userId="6accb246-f179-42e5-8cc4-2c1a8de5b234" providerId="ADAL" clId="{B147D822-8E5D-4AA0-A299-7F3E7C0C1A34}" dt="2023-05-29T13:31:53.753" v="11037" actId="1076"/>
          <ac:grpSpMkLst>
            <pc:docMk/>
            <pc:sldMk cId="3892760183" sldId="322"/>
            <ac:grpSpMk id="27" creationId="{5C3350A3-60A3-2EB1-778A-7FD0290663B2}"/>
          </ac:grpSpMkLst>
        </pc:grpChg>
        <pc:grpChg chg="add mod">
          <ac:chgData name="XuMingle" userId="6accb246-f179-42e5-8cc4-2c1a8de5b234" providerId="ADAL" clId="{B147D822-8E5D-4AA0-A299-7F3E7C0C1A34}" dt="2023-05-29T13:31:53.753" v="11037" actId="1076"/>
          <ac:grpSpMkLst>
            <pc:docMk/>
            <pc:sldMk cId="3892760183" sldId="322"/>
            <ac:grpSpMk id="28" creationId="{044C489D-1CCF-3C9B-AE92-E7D2EAACA2A0}"/>
          </ac:grpSpMkLst>
        </pc:grpChg>
        <pc:graphicFrameChg chg="add mod modGraphic">
          <ac:chgData name="XuMingle" userId="6accb246-f179-42e5-8cc4-2c1a8de5b234" providerId="ADAL" clId="{B147D822-8E5D-4AA0-A299-7F3E7C0C1A34}" dt="2023-05-29T13:41:34.670" v="11470" actId="1076"/>
          <ac:graphicFrameMkLst>
            <pc:docMk/>
            <pc:sldMk cId="3892760183" sldId="322"/>
            <ac:graphicFrameMk id="31" creationId="{5F3AB35D-C2EC-D0D0-029D-64CF5F962E9E}"/>
          </ac:graphicFrameMkLst>
        </pc:graphicFrameChg>
        <pc:picChg chg="add del mod">
          <ac:chgData name="XuMingle" userId="6accb246-f179-42e5-8cc4-2c1a8de5b234" providerId="ADAL" clId="{B147D822-8E5D-4AA0-A299-7F3E7C0C1A34}" dt="2023-05-20T09:06:48.920" v="6709"/>
          <ac:picMkLst>
            <pc:docMk/>
            <pc:sldMk cId="3892760183" sldId="322"/>
            <ac:picMk id="6" creationId="{0E338C63-B42A-24D5-04B8-C2117A60E7B4}"/>
          </ac:picMkLst>
        </pc:picChg>
        <pc:picChg chg="add del mod">
          <ac:chgData name="XuMingle" userId="6accb246-f179-42e5-8cc4-2c1a8de5b234" providerId="ADAL" clId="{B147D822-8E5D-4AA0-A299-7F3E7C0C1A34}" dt="2023-05-20T09:06:53.769" v="6714"/>
          <ac:picMkLst>
            <pc:docMk/>
            <pc:sldMk cId="3892760183" sldId="322"/>
            <ac:picMk id="8" creationId="{1B42916B-1912-A6E2-507C-97BCA2909245}"/>
          </ac:picMkLst>
        </pc:picChg>
        <pc:picChg chg="add del mod">
          <ac:chgData name="XuMingle" userId="6accb246-f179-42e5-8cc4-2c1a8de5b234" providerId="ADAL" clId="{B147D822-8E5D-4AA0-A299-7F3E7C0C1A34}" dt="2023-05-20T09:07:34.968" v="6755" actId="21"/>
          <ac:picMkLst>
            <pc:docMk/>
            <pc:sldMk cId="3892760183" sldId="322"/>
            <ac:picMk id="9" creationId="{A2449B76-3C6A-CC45-27AC-316679AA733C}"/>
          </ac:picMkLst>
        </pc:picChg>
        <pc:picChg chg="add mod modCrop">
          <ac:chgData name="XuMingle" userId="6accb246-f179-42e5-8cc4-2c1a8de5b234" providerId="ADAL" clId="{B147D822-8E5D-4AA0-A299-7F3E7C0C1A34}" dt="2023-05-20T09:12:25.536" v="6991" actId="164"/>
          <ac:picMkLst>
            <pc:docMk/>
            <pc:sldMk cId="3892760183" sldId="322"/>
            <ac:picMk id="10" creationId="{1A8E8C6D-2314-BB52-2F07-002C9ACCDEBF}"/>
          </ac:picMkLst>
        </pc:picChg>
        <pc:picChg chg="add mod modCrop">
          <ac:chgData name="XuMingle" userId="6accb246-f179-42e5-8cc4-2c1a8de5b234" providerId="ADAL" clId="{B147D822-8E5D-4AA0-A299-7F3E7C0C1A34}" dt="2023-05-20T09:12:25.536" v="6991" actId="164"/>
          <ac:picMkLst>
            <pc:docMk/>
            <pc:sldMk cId="3892760183" sldId="322"/>
            <ac:picMk id="11" creationId="{E0DBD19C-4108-4BC2-7D35-D3C78ABFDD4A}"/>
          </ac:picMkLst>
        </pc:picChg>
        <pc:picChg chg="add mod">
          <ac:chgData name="XuMingle" userId="6accb246-f179-42e5-8cc4-2c1a8de5b234" providerId="ADAL" clId="{B147D822-8E5D-4AA0-A299-7F3E7C0C1A34}" dt="2023-05-29T13:04:20.895" v="10409" actId="1076"/>
          <ac:picMkLst>
            <pc:docMk/>
            <pc:sldMk cId="3892760183" sldId="322"/>
            <ac:picMk id="14" creationId="{F8D940EE-69B9-B4AC-A65B-3E6C2F99B495}"/>
          </ac:picMkLst>
        </pc:picChg>
        <pc:picChg chg="add del">
          <ac:chgData name="XuMingle" userId="6accb246-f179-42e5-8cc4-2c1a8de5b234" providerId="ADAL" clId="{B147D822-8E5D-4AA0-A299-7F3E7C0C1A34}" dt="2023-05-20T09:10:37.730" v="6890" actId="478"/>
          <ac:picMkLst>
            <pc:docMk/>
            <pc:sldMk cId="3892760183" sldId="322"/>
            <ac:picMk id="16" creationId="{D34EB067-5E7F-7A56-6474-8A534645F44A}"/>
          </ac:picMkLst>
        </pc:picChg>
        <pc:picChg chg="add mod">
          <ac:chgData name="XuMingle" userId="6accb246-f179-42e5-8cc4-2c1a8de5b234" providerId="ADAL" clId="{B147D822-8E5D-4AA0-A299-7F3E7C0C1A34}" dt="2023-05-29T13:27:42.702" v="11028" actId="1076"/>
          <ac:picMkLst>
            <pc:docMk/>
            <pc:sldMk cId="3892760183" sldId="322"/>
            <ac:picMk id="18" creationId="{8A968EAF-1BC5-BE29-F135-BE83530859D5}"/>
          </ac:picMkLst>
        </pc:picChg>
        <pc:picChg chg="add mod">
          <ac:chgData name="XuMingle" userId="6accb246-f179-42e5-8cc4-2c1a8de5b234" providerId="ADAL" clId="{B147D822-8E5D-4AA0-A299-7F3E7C0C1A34}" dt="2023-05-29T13:04:23.327" v="10410" actId="1076"/>
          <ac:picMkLst>
            <pc:docMk/>
            <pc:sldMk cId="3892760183" sldId="322"/>
            <ac:picMk id="22" creationId="{B02AED8F-6008-E598-5446-CD371F1DD963}"/>
          </ac:picMkLst>
        </pc:picChg>
        <pc:picChg chg="add mod">
          <ac:chgData name="XuMingle" userId="6accb246-f179-42e5-8cc4-2c1a8de5b234" providerId="ADAL" clId="{B147D822-8E5D-4AA0-A299-7F3E7C0C1A34}" dt="2023-05-29T13:03:27.672" v="10399" actId="164"/>
          <ac:picMkLst>
            <pc:docMk/>
            <pc:sldMk cId="3892760183" sldId="322"/>
            <ac:picMk id="25" creationId="{EDFC9180-9E38-7119-4A50-C7143705F10B}"/>
          </ac:picMkLst>
        </pc:picChg>
      </pc:sldChg>
      <pc:sldChg chg="addSp delSp modSp new mod modTransition modAnim">
        <pc:chgData name="XuMingle" userId="6accb246-f179-42e5-8cc4-2c1a8de5b234" providerId="ADAL" clId="{B147D822-8E5D-4AA0-A299-7F3E7C0C1A34}" dt="2023-05-29T13:37:20.316" v="11166" actId="207"/>
        <pc:sldMkLst>
          <pc:docMk/>
          <pc:sldMk cId="2075620276" sldId="323"/>
        </pc:sldMkLst>
        <pc:spChg chg="mod">
          <ac:chgData name="XuMingle" userId="6accb246-f179-42e5-8cc4-2c1a8de5b234" providerId="ADAL" clId="{B147D822-8E5D-4AA0-A299-7F3E7C0C1A34}" dt="2023-05-29T13:32:17.101" v="11044" actId="14100"/>
          <ac:spMkLst>
            <pc:docMk/>
            <pc:sldMk cId="2075620276" sldId="323"/>
            <ac:spMk id="2" creationId="{64F5D044-0864-18CF-6D68-98AB4E703157}"/>
          </ac:spMkLst>
        </pc:spChg>
        <pc:spChg chg="mod">
          <ac:chgData name="XuMingle" userId="6accb246-f179-42e5-8cc4-2c1a8de5b234" providerId="ADAL" clId="{B147D822-8E5D-4AA0-A299-7F3E7C0C1A34}" dt="2023-05-29T13:37:20.316" v="11166" actId="207"/>
          <ac:spMkLst>
            <pc:docMk/>
            <pc:sldMk cId="2075620276" sldId="323"/>
            <ac:spMk id="4" creationId="{D2BF87BF-DD69-EF66-E0F5-97382C6F8457}"/>
          </ac:spMkLst>
        </pc:spChg>
        <pc:spChg chg="add mod topLvl">
          <ac:chgData name="XuMingle" userId="6accb246-f179-42e5-8cc4-2c1a8de5b234" providerId="ADAL" clId="{B147D822-8E5D-4AA0-A299-7F3E7C0C1A34}" dt="2023-05-29T13:37:02.809" v="11165" actId="164"/>
          <ac:spMkLst>
            <pc:docMk/>
            <pc:sldMk cId="2075620276" sldId="323"/>
            <ac:spMk id="7" creationId="{6182C3C7-81B5-020C-D833-4E866B241E19}"/>
          </ac:spMkLst>
        </pc:spChg>
        <pc:spChg chg="add del">
          <ac:chgData name="XuMingle" userId="6accb246-f179-42e5-8cc4-2c1a8de5b234" providerId="ADAL" clId="{B147D822-8E5D-4AA0-A299-7F3E7C0C1A34}" dt="2023-05-29T13:31:45.797" v="11035" actId="22"/>
          <ac:spMkLst>
            <pc:docMk/>
            <pc:sldMk cId="2075620276" sldId="323"/>
            <ac:spMk id="9" creationId="{FB0C5F57-295F-100A-0C4F-A545FA24D85A}"/>
          </ac:spMkLst>
        </pc:spChg>
        <pc:spChg chg="add del mod">
          <ac:chgData name="XuMingle" userId="6accb246-f179-42e5-8cc4-2c1a8de5b234" providerId="ADAL" clId="{B147D822-8E5D-4AA0-A299-7F3E7C0C1A34}" dt="2023-05-29T13:34:21.608" v="11135" actId="478"/>
          <ac:spMkLst>
            <pc:docMk/>
            <pc:sldMk cId="2075620276" sldId="323"/>
            <ac:spMk id="12" creationId="{499741D5-A4C7-D41C-B3B9-C705538704CF}"/>
          </ac:spMkLst>
        </pc:spChg>
        <pc:spChg chg="add del mod ord topLvl">
          <ac:chgData name="XuMingle" userId="6accb246-f179-42e5-8cc4-2c1a8de5b234" providerId="ADAL" clId="{B147D822-8E5D-4AA0-A299-7F3E7C0C1A34}" dt="2023-05-29T13:36:47.314" v="11162" actId="478"/>
          <ac:spMkLst>
            <pc:docMk/>
            <pc:sldMk cId="2075620276" sldId="323"/>
            <ac:spMk id="14" creationId="{C4120E09-F4CC-AFC7-8D20-150001C98FDA}"/>
          </ac:spMkLst>
        </pc:spChg>
        <pc:spChg chg="add mod">
          <ac:chgData name="XuMingle" userId="6accb246-f179-42e5-8cc4-2c1a8de5b234" providerId="ADAL" clId="{B147D822-8E5D-4AA0-A299-7F3E7C0C1A34}" dt="2023-05-29T13:35:06.239" v="11146" actId="571"/>
          <ac:spMkLst>
            <pc:docMk/>
            <pc:sldMk cId="2075620276" sldId="323"/>
            <ac:spMk id="16" creationId="{BD366DB2-9650-E27C-3FE5-05A11E2991FB}"/>
          </ac:spMkLst>
        </pc:spChg>
        <pc:spChg chg="add del mod topLvl">
          <ac:chgData name="XuMingle" userId="6accb246-f179-42e5-8cc4-2c1a8de5b234" providerId="ADAL" clId="{B147D822-8E5D-4AA0-A299-7F3E7C0C1A34}" dt="2023-05-29T13:36:45.396" v="11161" actId="478"/>
          <ac:spMkLst>
            <pc:docMk/>
            <pc:sldMk cId="2075620276" sldId="323"/>
            <ac:spMk id="17" creationId="{0358DB05-45B1-438B-D78B-174AD4584708}"/>
          </ac:spMkLst>
        </pc:spChg>
        <pc:spChg chg="add mod">
          <ac:chgData name="XuMingle" userId="6accb246-f179-42e5-8cc4-2c1a8de5b234" providerId="ADAL" clId="{B147D822-8E5D-4AA0-A299-7F3E7C0C1A34}" dt="2023-05-29T13:36:56.593" v="11164" actId="164"/>
          <ac:spMkLst>
            <pc:docMk/>
            <pc:sldMk cId="2075620276" sldId="323"/>
            <ac:spMk id="19" creationId="{5C00C4B1-75DA-2567-FB89-3D91AD9435EB}"/>
          </ac:spMkLst>
        </pc:spChg>
        <pc:spChg chg="add del mod">
          <ac:chgData name="XuMingle" userId="6accb246-f179-42e5-8cc4-2c1a8de5b234" providerId="ADAL" clId="{B147D822-8E5D-4AA0-A299-7F3E7C0C1A34}" dt="2023-05-29T13:36:07.730" v="11154" actId="478"/>
          <ac:spMkLst>
            <pc:docMk/>
            <pc:sldMk cId="2075620276" sldId="323"/>
            <ac:spMk id="20" creationId="{0BAD1729-D494-A61C-D475-B98055EA41FA}"/>
          </ac:spMkLst>
        </pc:spChg>
        <pc:grpChg chg="add del mod">
          <ac:chgData name="XuMingle" userId="6accb246-f179-42e5-8cc4-2c1a8de5b234" providerId="ADAL" clId="{B147D822-8E5D-4AA0-A299-7F3E7C0C1A34}" dt="2023-05-29T13:35:33.680" v="11148" actId="165"/>
          <ac:grpSpMkLst>
            <pc:docMk/>
            <pc:sldMk cId="2075620276" sldId="323"/>
            <ac:grpSpMk id="11" creationId="{DA20942E-A49C-4A20-DFC3-03E9B6D7FD67}"/>
          </ac:grpSpMkLst>
        </pc:grpChg>
        <pc:grpChg chg="add mod">
          <ac:chgData name="XuMingle" userId="6accb246-f179-42e5-8cc4-2c1a8de5b234" providerId="ADAL" clId="{B147D822-8E5D-4AA0-A299-7F3E7C0C1A34}" dt="2023-05-29T13:36:56.593" v="11164" actId="164"/>
          <ac:grpSpMkLst>
            <pc:docMk/>
            <pc:sldMk cId="2075620276" sldId="323"/>
            <ac:grpSpMk id="25" creationId="{EFE4A4E1-1170-84AA-6B4F-DE42B1935AAC}"/>
          </ac:grpSpMkLst>
        </pc:grpChg>
        <pc:grpChg chg="add mod">
          <ac:chgData name="XuMingle" userId="6accb246-f179-42e5-8cc4-2c1a8de5b234" providerId="ADAL" clId="{B147D822-8E5D-4AA0-A299-7F3E7C0C1A34}" dt="2023-05-29T13:37:02.809" v="11165" actId="164"/>
          <ac:grpSpMkLst>
            <pc:docMk/>
            <pc:sldMk cId="2075620276" sldId="323"/>
            <ac:grpSpMk id="26" creationId="{9D4952DB-E09F-FEC9-16D7-E6880E74625B}"/>
          </ac:grpSpMkLst>
        </pc:grpChg>
        <pc:picChg chg="add mod topLvl">
          <ac:chgData name="XuMingle" userId="6accb246-f179-42e5-8cc4-2c1a8de5b234" providerId="ADAL" clId="{B147D822-8E5D-4AA0-A299-7F3E7C0C1A34}" dt="2023-05-29T13:37:02.809" v="11165" actId="164"/>
          <ac:picMkLst>
            <pc:docMk/>
            <pc:sldMk cId="2075620276" sldId="323"/>
            <ac:picMk id="6" creationId="{6AD9B780-921C-656C-78D8-B6217A112A7A}"/>
          </ac:picMkLst>
        </pc:picChg>
        <pc:picChg chg="add mod">
          <ac:chgData name="XuMingle" userId="6accb246-f179-42e5-8cc4-2c1a8de5b234" providerId="ADAL" clId="{B147D822-8E5D-4AA0-A299-7F3E7C0C1A34}" dt="2023-05-29T13:34:54.571" v="11144" actId="1076"/>
          <ac:picMkLst>
            <pc:docMk/>
            <pc:sldMk cId="2075620276" sldId="323"/>
            <ac:picMk id="10" creationId="{6612E676-68B1-12D4-BF6B-20F0CBA64441}"/>
          </ac:picMkLst>
        </pc:picChg>
        <pc:picChg chg="add mod">
          <ac:chgData name="XuMingle" userId="6accb246-f179-42e5-8cc4-2c1a8de5b234" providerId="ADAL" clId="{B147D822-8E5D-4AA0-A299-7F3E7C0C1A34}" dt="2023-05-29T13:36:56.593" v="11164" actId="164"/>
          <ac:picMkLst>
            <pc:docMk/>
            <pc:sldMk cId="2075620276" sldId="323"/>
            <ac:picMk id="13" creationId="{BDD69FF1-23D6-C8C1-2D62-C0AD2E40D450}"/>
          </ac:picMkLst>
        </pc:picChg>
        <pc:picChg chg="add mod">
          <ac:chgData name="XuMingle" userId="6accb246-f179-42e5-8cc4-2c1a8de5b234" providerId="ADAL" clId="{B147D822-8E5D-4AA0-A299-7F3E7C0C1A34}" dt="2023-05-29T13:35:06.239" v="11146" actId="571"/>
          <ac:picMkLst>
            <pc:docMk/>
            <pc:sldMk cId="2075620276" sldId="323"/>
            <ac:picMk id="15" creationId="{96342980-1BA7-CB00-27F9-3A2F2303EA0A}"/>
          </ac:picMkLst>
        </pc:picChg>
        <pc:picChg chg="add del mod">
          <ac:chgData name="XuMingle" userId="6accb246-f179-42e5-8cc4-2c1a8de5b234" providerId="ADAL" clId="{B147D822-8E5D-4AA0-A299-7F3E7C0C1A34}" dt="2023-05-29T13:35:40.650" v="11150" actId="478"/>
          <ac:picMkLst>
            <pc:docMk/>
            <pc:sldMk cId="2075620276" sldId="323"/>
            <ac:picMk id="18" creationId="{77EF945D-3FB3-2D7A-2B22-827AE9FD1C70}"/>
          </ac:picMkLst>
        </pc:picChg>
        <pc:cxnChg chg="add mod">
          <ac:chgData name="XuMingle" userId="6accb246-f179-42e5-8cc4-2c1a8de5b234" providerId="ADAL" clId="{B147D822-8E5D-4AA0-A299-7F3E7C0C1A34}" dt="2023-05-29T13:36:56.593" v="11164" actId="164"/>
          <ac:cxnSpMkLst>
            <pc:docMk/>
            <pc:sldMk cId="2075620276" sldId="323"/>
            <ac:cxnSpMk id="21" creationId="{1B42B610-F213-95D2-EFE0-37391C3E1719}"/>
          </ac:cxnSpMkLst>
        </pc:cxnChg>
        <pc:cxnChg chg="add mod">
          <ac:chgData name="XuMingle" userId="6accb246-f179-42e5-8cc4-2c1a8de5b234" providerId="ADAL" clId="{B147D822-8E5D-4AA0-A299-7F3E7C0C1A34}" dt="2023-05-29T13:37:02.809" v="11165" actId="164"/>
          <ac:cxnSpMkLst>
            <pc:docMk/>
            <pc:sldMk cId="2075620276" sldId="323"/>
            <ac:cxnSpMk id="23" creationId="{8F619E6F-8719-12D6-A4DB-CFA4401134FE}"/>
          </ac:cxnSpMkLst>
        </pc:cxnChg>
      </pc:sldChg>
      <pc:sldChg chg="addSp delSp modSp new mod ord">
        <pc:chgData name="XuMingle" userId="6accb246-f179-42e5-8cc4-2c1a8de5b234" providerId="ADAL" clId="{B147D822-8E5D-4AA0-A299-7F3E7C0C1A34}" dt="2023-05-29T14:33:01.684" v="12986" actId="1076"/>
        <pc:sldMkLst>
          <pc:docMk/>
          <pc:sldMk cId="1843236438" sldId="324"/>
        </pc:sldMkLst>
        <pc:spChg chg="del">
          <ac:chgData name="XuMingle" userId="6accb246-f179-42e5-8cc4-2c1a8de5b234" providerId="ADAL" clId="{B147D822-8E5D-4AA0-A299-7F3E7C0C1A34}" dt="2023-05-29T14:10:59.431" v="12688" actId="478"/>
          <ac:spMkLst>
            <pc:docMk/>
            <pc:sldMk cId="1843236438" sldId="324"/>
            <ac:spMk id="2" creationId="{16D049FB-A162-A648-BFFF-8355837051D8}"/>
          </ac:spMkLst>
        </pc:spChg>
        <pc:spChg chg="mod">
          <ac:chgData name="XuMingle" userId="6accb246-f179-42e5-8cc4-2c1a8de5b234" providerId="ADAL" clId="{B147D822-8E5D-4AA0-A299-7F3E7C0C1A34}" dt="2023-05-20T11:51:30.634" v="7698" actId="20577"/>
          <ac:spMkLst>
            <pc:docMk/>
            <pc:sldMk cId="1843236438" sldId="324"/>
            <ac:spMk id="4" creationId="{DB8B7804-1CBA-A872-468A-561F291061D7}"/>
          </ac:spMkLst>
        </pc:spChg>
        <pc:picChg chg="add mod">
          <ac:chgData name="XuMingle" userId="6accb246-f179-42e5-8cc4-2c1a8de5b234" providerId="ADAL" clId="{B147D822-8E5D-4AA0-A299-7F3E7C0C1A34}" dt="2023-05-29T14:33:01.684" v="12986" actId="1076"/>
          <ac:picMkLst>
            <pc:docMk/>
            <pc:sldMk cId="1843236438" sldId="324"/>
            <ac:picMk id="6" creationId="{40D537B7-4A13-61D9-B80F-DDF2F67FBF3B}"/>
          </ac:picMkLst>
        </pc:picChg>
      </pc:sldChg>
      <pc:sldChg chg="addSp modSp new mod">
        <pc:chgData name="XuMingle" userId="6accb246-f179-42e5-8cc4-2c1a8de5b234" providerId="ADAL" clId="{B147D822-8E5D-4AA0-A299-7F3E7C0C1A34}" dt="2023-05-29T14:42:04.009" v="13307" actId="20577"/>
        <pc:sldMkLst>
          <pc:docMk/>
          <pc:sldMk cId="409747460" sldId="325"/>
        </pc:sldMkLst>
        <pc:spChg chg="mod">
          <ac:chgData name="XuMingle" userId="6accb246-f179-42e5-8cc4-2c1a8de5b234" providerId="ADAL" clId="{B147D822-8E5D-4AA0-A299-7F3E7C0C1A34}" dt="2023-05-29T14:40:52.533" v="13177"/>
          <ac:spMkLst>
            <pc:docMk/>
            <pc:sldMk cId="409747460" sldId="325"/>
            <ac:spMk id="2" creationId="{8163DE9C-5237-75D4-7F36-A236325662A4}"/>
          </ac:spMkLst>
        </pc:spChg>
        <pc:spChg chg="mod">
          <ac:chgData name="XuMingle" userId="6accb246-f179-42e5-8cc4-2c1a8de5b234" providerId="ADAL" clId="{B147D822-8E5D-4AA0-A299-7F3E7C0C1A34}" dt="2023-05-20T11:49:17.793" v="7523" actId="20577"/>
          <ac:spMkLst>
            <pc:docMk/>
            <pc:sldMk cId="409747460" sldId="325"/>
            <ac:spMk id="4" creationId="{6E466CFE-5839-3AFF-2BD4-4920337959BB}"/>
          </ac:spMkLst>
        </pc:spChg>
        <pc:spChg chg="add mod">
          <ac:chgData name="XuMingle" userId="6accb246-f179-42e5-8cc4-2c1a8de5b234" providerId="ADAL" clId="{B147D822-8E5D-4AA0-A299-7F3E7C0C1A34}" dt="2023-05-29T14:42:04.009" v="13307" actId="20577"/>
          <ac:spMkLst>
            <pc:docMk/>
            <pc:sldMk cId="409747460" sldId="325"/>
            <ac:spMk id="11" creationId="{117F485A-84E9-F913-A8B8-348659F160BA}"/>
          </ac:spMkLst>
        </pc:spChg>
        <pc:picChg chg="add mod">
          <ac:chgData name="XuMingle" userId="6accb246-f179-42e5-8cc4-2c1a8de5b234" providerId="ADAL" clId="{B147D822-8E5D-4AA0-A299-7F3E7C0C1A34}" dt="2023-05-29T14:40:35.219" v="13173" actId="1076"/>
          <ac:picMkLst>
            <pc:docMk/>
            <pc:sldMk cId="409747460" sldId="325"/>
            <ac:picMk id="6" creationId="{112E6EFE-EA0D-73F6-D5E8-0CAEB7211BF6}"/>
          </ac:picMkLst>
        </pc:picChg>
        <pc:cxnChg chg="add mod">
          <ac:chgData name="XuMingle" userId="6accb246-f179-42e5-8cc4-2c1a8de5b234" providerId="ADAL" clId="{B147D822-8E5D-4AA0-A299-7F3E7C0C1A34}" dt="2023-05-29T14:40:38.571" v="13174" actId="1076"/>
          <ac:cxnSpMkLst>
            <pc:docMk/>
            <pc:sldMk cId="409747460" sldId="325"/>
            <ac:cxnSpMk id="7" creationId="{B1582902-9A05-ED33-7CFB-A5B91E199BE0}"/>
          </ac:cxnSpMkLst>
        </pc:cxnChg>
      </pc:sldChg>
      <pc:sldChg chg="modSp add mod">
        <pc:chgData name="XuMingle" userId="6accb246-f179-42e5-8cc4-2c1a8de5b234" providerId="ADAL" clId="{B147D822-8E5D-4AA0-A299-7F3E7C0C1A34}" dt="2023-05-29T14:58:32.910" v="13789" actId="20577"/>
        <pc:sldMkLst>
          <pc:docMk/>
          <pc:sldMk cId="3906074938" sldId="326"/>
        </pc:sldMkLst>
        <pc:spChg chg="mod">
          <ac:chgData name="XuMingle" userId="6accb246-f179-42e5-8cc4-2c1a8de5b234" providerId="ADAL" clId="{B147D822-8E5D-4AA0-A299-7F3E7C0C1A34}" dt="2023-05-29T14:58:32.910" v="13789" actId="20577"/>
          <ac:spMkLst>
            <pc:docMk/>
            <pc:sldMk cId="3906074938" sldId="326"/>
            <ac:spMk id="2" creationId="{5D457527-A1FA-B6CD-E3A8-2378355D438E}"/>
          </ac:spMkLst>
        </pc:spChg>
        <pc:picChg chg="mod">
          <ac:chgData name="XuMingle" userId="6accb246-f179-42e5-8cc4-2c1a8de5b234" providerId="ADAL" clId="{B147D822-8E5D-4AA0-A299-7F3E7C0C1A34}" dt="2023-05-29T14:57:05.323" v="13753" actId="1076"/>
          <ac:picMkLst>
            <pc:docMk/>
            <pc:sldMk cId="3906074938" sldId="326"/>
            <ac:picMk id="6" creationId="{7648206B-6D88-F2EB-F122-3B565084CC25}"/>
          </ac:picMkLst>
        </pc:picChg>
      </pc:sldChg>
      <pc:sldChg chg="addSp delSp modSp new del mod ord">
        <pc:chgData name="XuMingle" userId="6accb246-f179-42e5-8cc4-2c1a8de5b234" providerId="ADAL" clId="{B147D822-8E5D-4AA0-A299-7F3E7C0C1A34}" dt="2023-05-29T14:51:14.182" v="13487" actId="2696"/>
        <pc:sldMkLst>
          <pc:docMk/>
          <pc:sldMk cId="4162430633" sldId="326"/>
        </pc:sldMkLst>
        <pc:spChg chg="mod">
          <ac:chgData name="XuMingle" userId="6accb246-f179-42e5-8cc4-2c1a8de5b234" providerId="ADAL" clId="{B147D822-8E5D-4AA0-A299-7F3E7C0C1A34}" dt="2023-05-29T14:50:02.234" v="13472" actId="20577"/>
          <ac:spMkLst>
            <pc:docMk/>
            <pc:sldMk cId="4162430633" sldId="326"/>
            <ac:spMk id="2" creationId="{5D457527-A1FA-B6CD-E3A8-2378355D438E}"/>
          </ac:spMkLst>
        </pc:spChg>
        <pc:spChg chg="add mod">
          <ac:chgData name="XuMingle" userId="6accb246-f179-42e5-8cc4-2c1a8de5b234" providerId="ADAL" clId="{B147D822-8E5D-4AA0-A299-7F3E7C0C1A34}" dt="2023-05-29T14:51:10.398" v="13486"/>
          <ac:spMkLst>
            <pc:docMk/>
            <pc:sldMk cId="4162430633" sldId="326"/>
            <ac:spMk id="7" creationId="{2A06A611-746C-0360-0A51-3C75A0851D6E}"/>
          </ac:spMkLst>
        </pc:spChg>
        <pc:picChg chg="add del mod">
          <ac:chgData name="XuMingle" userId="6accb246-f179-42e5-8cc4-2c1a8de5b234" providerId="ADAL" clId="{B147D822-8E5D-4AA0-A299-7F3E7C0C1A34}" dt="2023-05-29T14:50:00.027" v="13471" actId="1076"/>
          <ac:picMkLst>
            <pc:docMk/>
            <pc:sldMk cId="4162430633" sldId="326"/>
            <ac:picMk id="6" creationId="{7648206B-6D88-F2EB-F122-3B565084CC25}"/>
          </ac:picMkLst>
        </pc:picChg>
      </pc:sldChg>
      <pc:sldChg chg="addSp modSp new mod modAnim modNotesTx">
        <pc:chgData name="XuMingle" userId="6accb246-f179-42e5-8cc4-2c1a8de5b234" providerId="ADAL" clId="{B147D822-8E5D-4AA0-A299-7F3E7C0C1A34}" dt="2023-05-29T14:26:41.319" v="12977" actId="20577"/>
        <pc:sldMkLst>
          <pc:docMk/>
          <pc:sldMk cId="742824274" sldId="327"/>
        </pc:sldMkLst>
        <pc:spChg chg="mod">
          <ac:chgData name="XuMingle" userId="6accb246-f179-42e5-8cc4-2c1a8de5b234" providerId="ADAL" clId="{B147D822-8E5D-4AA0-A299-7F3E7C0C1A34}" dt="2023-05-20T11:58:15.953" v="8061" actId="1076"/>
          <ac:spMkLst>
            <pc:docMk/>
            <pc:sldMk cId="742824274" sldId="327"/>
            <ac:spMk id="2" creationId="{0FAB6CE3-FC2A-8DA5-9CC1-D20EF85F7E11}"/>
          </ac:spMkLst>
        </pc:spChg>
        <pc:spChg chg="mod">
          <ac:chgData name="XuMingle" userId="6accb246-f179-42e5-8cc4-2c1a8de5b234" providerId="ADAL" clId="{B147D822-8E5D-4AA0-A299-7F3E7C0C1A34}" dt="2023-05-20T11:53:07.195" v="7754" actId="20577"/>
          <ac:spMkLst>
            <pc:docMk/>
            <pc:sldMk cId="742824274" sldId="327"/>
            <ac:spMk id="4" creationId="{FE05D210-44D1-186D-1B9A-9FA202983667}"/>
          </ac:spMkLst>
        </pc:spChg>
        <pc:spChg chg="add mod">
          <ac:chgData name="XuMingle" userId="6accb246-f179-42e5-8cc4-2c1a8de5b234" providerId="ADAL" clId="{B147D822-8E5D-4AA0-A299-7F3E7C0C1A34}" dt="2023-05-20T11:58:15.953" v="8061" actId="1076"/>
          <ac:spMkLst>
            <pc:docMk/>
            <pc:sldMk cId="742824274" sldId="327"/>
            <ac:spMk id="7" creationId="{565E06C9-BD39-14EE-DCF6-80B9CC719F8D}"/>
          </ac:spMkLst>
        </pc:spChg>
        <pc:spChg chg="add mod">
          <ac:chgData name="XuMingle" userId="6accb246-f179-42e5-8cc4-2c1a8de5b234" providerId="ADAL" clId="{B147D822-8E5D-4AA0-A299-7F3E7C0C1A34}" dt="2023-05-20T11:58:20.170" v="8066" actId="20577"/>
          <ac:spMkLst>
            <pc:docMk/>
            <pc:sldMk cId="742824274" sldId="327"/>
            <ac:spMk id="8" creationId="{B513C9EC-DCF5-C3B6-4FAA-841700D95E60}"/>
          </ac:spMkLst>
        </pc:spChg>
        <pc:picChg chg="add mod">
          <ac:chgData name="XuMingle" userId="6accb246-f179-42e5-8cc4-2c1a8de5b234" providerId="ADAL" clId="{B147D822-8E5D-4AA0-A299-7F3E7C0C1A34}" dt="2023-05-20T11:58:10.329" v="8059" actId="12788"/>
          <ac:picMkLst>
            <pc:docMk/>
            <pc:sldMk cId="742824274" sldId="327"/>
            <ac:picMk id="6" creationId="{45A8DBB1-466D-7389-A567-216C031CECF0}"/>
          </ac:picMkLst>
        </pc:picChg>
      </pc:sldChg>
      <pc:sldChg chg="modSp new mod">
        <pc:chgData name="XuMingle" userId="6accb246-f179-42e5-8cc4-2c1a8de5b234" providerId="ADAL" clId="{B147D822-8E5D-4AA0-A299-7F3E7C0C1A34}" dt="2023-05-29T14:58:55.106" v="13790" actId="242"/>
        <pc:sldMkLst>
          <pc:docMk/>
          <pc:sldMk cId="2396050058" sldId="328"/>
        </pc:sldMkLst>
        <pc:spChg chg="mod">
          <ac:chgData name="XuMingle" userId="6accb246-f179-42e5-8cc4-2c1a8de5b234" providerId="ADAL" clId="{B147D822-8E5D-4AA0-A299-7F3E7C0C1A34}" dt="2023-05-29T14:58:55.106" v="13790" actId="242"/>
          <ac:spMkLst>
            <pc:docMk/>
            <pc:sldMk cId="2396050058" sldId="328"/>
            <ac:spMk id="2" creationId="{A4BBF8E9-B1E1-8C71-8335-3A5B8CDD42D8}"/>
          </ac:spMkLst>
        </pc:spChg>
        <pc:spChg chg="mod">
          <ac:chgData name="XuMingle" userId="6accb246-f179-42e5-8cc4-2c1a8de5b234" providerId="ADAL" clId="{B147D822-8E5D-4AA0-A299-7F3E7C0C1A34}" dt="2023-05-20T11:45:09.397" v="7290" actId="20577"/>
          <ac:spMkLst>
            <pc:docMk/>
            <pc:sldMk cId="2396050058" sldId="328"/>
            <ac:spMk id="3" creationId="{50D75F1F-3238-E84A-FA31-D53C7FA8AA0D}"/>
          </ac:spMkLst>
        </pc:spChg>
      </pc:sldChg>
      <pc:sldChg chg="addSp delSp modSp new mod ord modAnim">
        <pc:chgData name="XuMingle" userId="6accb246-f179-42e5-8cc4-2c1a8de5b234" providerId="ADAL" clId="{B147D822-8E5D-4AA0-A299-7F3E7C0C1A34}" dt="2023-05-29T12:47:49.128" v="10340" actId="1076"/>
        <pc:sldMkLst>
          <pc:docMk/>
          <pc:sldMk cId="3057848039" sldId="329"/>
        </pc:sldMkLst>
        <pc:spChg chg="mod">
          <ac:chgData name="XuMingle" userId="6accb246-f179-42e5-8cc4-2c1a8de5b234" providerId="ADAL" clId="{B147D822-8E5D-4AA0-A299-7F3E7C0C1A34}" dt="2023-05-29T12:37:12.017" v="10141" actId="20577"/>
          <ac:spMkLst>
            <pc:docMk/>
            <pc:sldMk cId="3057848039" sldId="329"/>
            <ac:spMk id="2" creationId="{486710F6-D0B2-8E2D-285D-916BB5D595C1}"/>
          </ac:spMkLst>
        </pc:spChg>
        <pc:spChg chg="add mod">
          <ac:chgData name="XuMingle" userId="6accb246-f179-42e5-8cc4-2c1a8de5b234" providerId="ADAL" clId="{B147D822-8E5D-4AA0-A299-7F3E7C0C1A34}" dt="2023-05-29T12:28:32.097" v="10071" actId="208"/>
          <ac:spMkLst>
            <pc:docMk/>
            <pc:sldMk cId="3057848039" sldId="329"/>
            <ac:spMk id="12" creationId="{B314FC5C-594D-EE0A-B9A6-A6C695D5A3EC}"/>
          </ac:spMkLst>
        </pc:spChg>
        <pc:grpChg chg="add mod">
          <ac:chgData name="XuMingle" userId="6accb246-f179-42e5-8cc4-2c1a8de5b234" providerId="ADAL" clId="{B147D822-8E5D-4AA0-A299-7F3E7C0C1A34}" dt="2023-05-29T12:47:49.128" v="10340" actId="1076"/>
          <ac:grpSpMkLst>
            <pc:docMk/>
            <pc:sldMk cId="3057848039" sldId="329"/>
            <ac:grpSpMk id="11" creationId="{FF0F7F5A-2BB6-A621-295B-7B34766D29B0}"/>
          </ac:grpSpMkLst>
        </pc:grpChg>
        <pc:picChg chg="add mod modCrop">
          <ac:chgData name="XuMingle" userId="6accb246-f179-42e5-8cc4-2c1a8de5b234" providerId="ADAL" clId="{B147D822-8E5D-4AA0-A299-7F3E7C0C1A34}" dt="2023-05-29T12:47:41.609" v="10339" actId="732"/>
          <ac:picMkLst>
            <pc:docMk/>
            <pc:sldMk cId="3057848039" sldId="329"/>
            <ac:picMk id="4" creationId="{87C381CB-EF90-4B10-BF53-82D6A448837C}"/>
          </ac:picMkLst>
        </pc:picChg>
        <pc:picChg chg="add del mod">
          <ac:chgData name="XuMingle" userId="6accb246-f179-42e5-8cc4-2c1a8de5b234" providerId="ADAL" clId="{B147D822-8E5D-4AA0-A299-7F3E7C0C1A34}" dt="2023-05-20T12:06:33.716" v="8181" actId="164"/>
          <ac:picMkLst>
            <pc:docMk/>
            <pc:sldMk cId="3057848039" sldId="329"/>
            <ac:picMk id="5" creationId="{EF428D76-C4C3-4ABE-9492-534B06D2AF3B}"/>
          </ac:picMkLst>
        </pc:picChg>
        <pc:cxnChg chg="add mod">
          <ac:chgData name="XuMingle" userId="6accb246-f179-42e5-8cc4-2c1a8de5b234" providerId="ADAL" clId="{B147D822-8E5D-4AA0-A299-7F3E7C0C1A34}" dt="2023-05-20T12:06:33.716" v="8181" actId="164"/>
          <ac:cxnSpMkLst>
            <pc:docMk/>
            <pc:sldMk cId="3057848039" sldId="329"/>
            <ac:cxnSpMk id="6" creationId="{9775AF94-3250-D88E-D1CE-CF72CA782A00}"/>
          </ac:cxnSpMkLst>
        </pc:cxnChg>
        <pc:cxnChg chg="add mod">
          <ac:chgData name="XuMingle" userId="6accb246-f179-42e5-8cc4-2c1a8de5b234" providerId="ADAL" clId="{B147D822-8E5D-4AA0-A299-7F3E7C0C1A34}" dt="2023-05-20T12:06:33.716" v="8181" actId="164"/>
          <ac:cxnSpMkLst>
            <pc:docMk/>
            <pc:sldMk cId="3057848039" sldId="329"/>
            <ac:cxnSpMk id="7" creationId="{ED8D6612-B33A-691D-F925-9B2AB34511E7}"/>
          </ac:cxnSpMkLst>
        </pc:cxnChg>
        <pc:cxnChg chg="add mod">
          <ac:chgData name="XuMingle" userId="6accb246-f179-42e5-8cc4-2c1a8de5b234" providerId="ADAL" clId="{B147D822-8E5D-4AA0-A299-7F3E7C0C1A34}" dt="2023-05-20T12:06:33.716" v="8181" actId="164"/>
          <ac:cxnSpMkLst>
            <pc:docMk/>
            <pc:sldMk cId="3057848039" sldId="329"/>
            <ac:cxnSpMk id="8" creationId="{2C0969E1-83E7-D9F9-0343-384DF411AB27}"/>
          </ac:cxnSpMkLst>
        </pc:cxnChg>
        <pc:cxnChg chg="add mod">
          <ac:chgData name="XuMingle" userId="6accb246-f179-42e5-8cc4-2c1a8de5b234" providerId="ADAL" clId="{B147D822-8E5D-4AA0-A299-7F3E7C0C1A34}" dt="2023-05-20T12:06:33.716" v="8181" actId="164"/>
          <ac:cxnSpMkLst>
            <pc:docMk/>
            <pc:sldMk cId="3057848039" sldId="329"/>
            <ac:cxnSpMk id="9" creationId="{4EA0B671-2994-0107-6719-3511072FDC7B}"/>
          </ac:cxnSpMkLst>
        </pc:cxnChg>
        <pc:cxnChg chg="add mod">
          <ac:chgData name="XuMingle" userId="6accb246-f179-42e5-8cc4-2c1a8de5b234" providerId="ADAL" clId="{B147D822-8E5D-4AA0-A299-7F3E7C0C1A34}" dt="2023-05-20T12:06:33.716" v="8181" actId="164"/>
          <ac:cxnSpMkLst>
            <pc:docMk/>
            <pc:sldMk cId="3057848039" sldId="329"/>
            <ac:cxnSpMk id="10" creationId="{588A81E5-76C9-4FCF-4443-7201F4C88743}"/>
          </ac:cxnSpMkLst>
        </pc:cxnChg>
      </pc:sldChg>
      <pc:sldChg chg="addSp delSp modSp new mod">
        <pc:chgData name="XuMingle" userId="6accb246-f179-42e5-8cc4-2c1a8de5b234" providerId="ADAL" clId="{B147D822-8E5D-4AA0-A299-7F3E7C0C1A34}" dt="2023-05-29T15:05:18.543" v="13791" actId="20577"/>
        <pc:sldMkLst>
          <pc:docMk/>
          <pc:sldMk cId="3593794134" sldId="330"/>
        </pc:sldMkLst>
        <pc:spChg chg="del">
          <ac:chgData name="XuMingle" userId="6accb246-f179-42e5-8cc4-2c1a8de5b234" providerId="ADAL" clId="{B147D822-8E5D-4AA0-A299-7F3E7C0C1A34}" dt="2023-05-20T13:02:03.759" v="8628" actId="478"/>
          <ac:spMkLst>
            <pc:docMk/>
            <pc:sldMk cId="3593794134" sldId="330"/>
            <ac:spMk id="2" creationId="{D55B6302-2561-F074-B4AF-3BCDD6A79360}"/>
          </ac:spMkLst>
        </pc:spChg>
        <pc:spChg chg="mod">
          <ac:chgData name="XuMingle" userId="6accb246-f179-42e5-8cc4-2c1a8de5b234" providerId="ADAL" clId="{B147D822-8E5D-4AA0-A299-7F3E7C0C1A34}" dt="2023-05-29T15:05:18.543" v="13791" actId="20577"/>
          <ac:spMkLst>
            <pc:docMk/>
            <pc:sldMk cId="3593794134" sldId="330"/>
            <ac:spMk id="4" creationId="{9C7D3AAA-5194-64B5-9770-5368E95FB608}"/>
          </ac:spMkLst>
        </pc:spChg>
        <pc:spChg chg="add del mod">
          <ac:chgData name="XuMingle" userId="6accb246-f179-42e5-8cc4-2c1a8de5b234" providerId="ADAL" clId="{B147D822-8E5D-4AA0-A299-7F3E7C0C1A34}" dt="2023-05-29T08:09:08.164" v="9684" actId="478"/>
          <ac:spMkLst>
            <pc:docMk/>
            <pc:sldMk cId="3593794134" sldId="330"/>
            <ac:spMk id="5" creationId="{52EE5670-8762-D315-DF05-97D5FCD77128}"/>
          </ac:spMkLst>
        </pc:spChg>
        <pc:spChg chg="add mod">
          <ac:chgData name="XuMingle" userId="6accb246-f179-42e5-8cc4-2c1a8de5b234" providerId="ADAL" clId="{B147D822-8E5D-4AA0-A299-7F3E7C0C1A34}" dt="2023-05-29T11:47:21.193" v="9852"/>
          <ac:spMkLst>
            <pc:docMk/>
            <pc:sldMk cId="3593794134" sldId="330"/>
            <ac:spMk id="7" creationId="{9D43ACB8-726B-11F4-4871-9D812A1FB670}"/>
          </ac:spMkLst>
        </pc:spChg>
        <pc:picChg chg="add mod">
          <ac:chgData name="XuMingle" userId="6accb246-f179-42e5-8cc4-2c1a8de5b234" providerId="ADAL" clId="{B147D822-8E5D-4AA0-A299-7F3E7C0C1A34}" dt="2023-05-29T08:09:13.377" v="9686" actId="1076"/>
          <ac:picMkLst>
            <pc:docMk/>
            <pc:sldMk cId="3593794134" sldId="330"/>
            <ac:picMk id="6" creationId="{AFDC22F3-920A-4BB9-C5EC-5662509161C5}"/>
          </ac:picMkLst>
        </pc:picChg>
        <pc:picChg chg="add mod">
          <ac:chgData name="XuMingle" userId="6accb246-f179-42e5-8cc4-2c1a8de5b234" providerId="ADAL" clId="{B147D822-8E5D-4AA0-A299-7F3E7C0C1A34}" dt="2023-05-20T13:03:46.051" v="8682"/>
          <ac:picMkLst>
            <pc:docMk/>
            <pc:sldMk cId="3593794134" sldId="330"/>
            <ac:picMk id="8" creationId="{DC2EE5ED-D19E-B151-A269-16B3C6656505}"/>
          </ac:picMkLst>
        </pc:picChg>
        <pc:picChg chg="add mod modCrop">
          <ac:chgData name="XuMingle" userId="6accb246-f179-42e5-8cc4-2c1a8de5b234" providerId="ADAL" clId="{B147D822-8E5D-4AA0-A299-7F3E7C0C1A34}" dt="2023-05-29T11:48:21.407" v="9858" actId="1582"/>
          <ac:picMkLst>
            <pc:docMk/>
            <pc:sldMk cId="3593794134" sldId="330"/>
            <ac:picMk id="9" creationId="{08DBBD32-9D8B-9336-6BD6-AD88234199E6}"/>
          </ac:picMkLst>
        </pc:picChg>
      </pc:sldChg>
      <pc:sldChg chg="modSp new mod">
        <pc:chgData name="XuMingle" userId="6accb246-f179-42e5-8cc4-2c1a8de5b234" providerId="ADAL" clId="{B147D822-8E5D-4AA0-A299-7F3E7C0C1A34}" dt="2023-05-20T13:21:44.434" v="9513" actId="207"/>
        <pc:sldMkLst>
          <pc:docMk/>
          <pc:sldMk cId="3180614680" sldId="331"/>
        </pc:sldMkLst>
        <pc:spChg chg="mod">
          <ac:chgData name="XuMingle" userId="6accb246-f179-42e5-8cc4-2c1a8de5b234" providerId="ADAL" clId="{B147D822-8E5D-4AA0-A299-7F3E7C0C1A34}" dt="2023-05-20T13:21:44.434" v="9513" actId="207"/>
          <ac:spMkLst>
            <pc:docMk/>
            <pc:sldMk cId="3180614680" sldId="331"/>
            <ac:spMk id="2" creationId="{1D7231F7-71AE-4DD7-BC2B-244F734574D2}"/>
          </ac:spMkLst>
        </pc:spChg>
        <pc:spChg chg="mod">
          <ac:chgData name="XuMingle" userId="6accb246-f179-42e5-8cc4-2c1a8de5b234" providerId="ADAL" clId="{B147D822-8E5D-4AA0-A299-7F3E7C0C1A34}" dt="2023-05-20T13:18:01.238" v="9250" actId="20577"/>
          <ac:spMkLst>
            <pc:docMk/>
            <pc:sldMk cId="3180614680" sldId="331"/>
            <ac:spMk id="4" creationId="{35FD917C-46C0-AE49-1130-2A82469D3223}"/>
          </ac:spMkLst>
        </pc:spChg>
      </pc:sldChg>
      <pc:sldChg chg="addSp modSp add mod modTransition modAnim">
        <pc:chgData name="XuMingle" userId="6accb246-f179-42e5-8cc4-2c1a8de5b234" providerId="ADAL" clId="{B147D822-8E5D-4AA0-A299-7F3E7C0C1A34}" dt="2023-05-29T11:57:11.161" v="9979" actId="20577"/>
        <pc:sldMkLst>
          <pc:docMk/>
          <pc:sldMk cId="1761529796" sldId="332"/>
        </pc:sldMkLst>
        <pc:spChg chg="mod">
          <ac:chgData name="XuMingle" userId="6accb246-f179-42e5-8cc4-2c1a8de5b234" providerId="ADAL" clId="{B147D822-8E5D-4AA0-A299-7F3E7C0C1A34}" dt="2023-05-29T11:55:47.321" v="9898" actId="1076"/>
          <ac:spMkLst>
            <pc:docMk/>
            <pc:sldMk cId="1761529796" sldId="332"/>
            <ac:spMk id="2" creationId="{FB52A718-10B4-AEC9-9C29-B8F4867CCFD7}"/>
          </ac:spMkLst>
        </pc:spChg>
        <pc:spChg chg="add mod">
          <ac:chgData name="XuMingle" userId="6accb246-f179-42e5-8cc4-2c1a8de5b234" providerId="ADAL" clId="{B147D822-8E5D-4AA0-A299-7F3E7C0C1A34}" dt="2023-05-29T11:57:11.161" v="9979" actId="20577"/>
          <ac:spMkLst>
            <pc:docMk/>
            <pc:sldMk cId="1761529796" sldId="332"/>
            <ac:spMk id="7" creationId="{01FA9ABC-CE8B-E913-2CBD-3985164D25A3}"/>
          </ac:spMkLst>
        </pc:spChg>
        <pc:picChg chg="mod">
          <ac:chgData name="XuMingle" userId="6accb246-f179-42e5-8cc4-2c1a8de5b234" providerId="ADAL" clId="{B147D822-8E5D-4AA0-A299-7F3E7C0C1A34}" dt="2023-05-29T11:55:47.321" v="9898" actId="1076"/>
          <ac:picMkLst>
            <pc:docMk/>
            <pc:sldMk cId="1761529796" sldId="332"/>
            <ac:picMk id="6" creationId="{6A530244-2E5E-DDA7-DE78-A0A7DD7FA212}"/>
          </ac:picMkLst>
        </pc:picChg>
        <pc:picChg chg="mod">
          <ac:chgData name="XuMingle" userId="6accb246-f179-42e5-8cc4-2c1a8de5b234" providerId="ADAL" clId="{B147D822-8E5D-4AA0-A299-7F3E7C0C1A34}" dt="2023-05-29T11:55:47.321" v="9898" actId="1076"/>
          <ac:picMkLst>
            <pc:docMk/>
            <pc:sldMk cId="1761529796" sldId="332"/>
            <ac:picMk id="8" creationId="{E78459D0-2B54-FFE7-1A6A-EC920CA0FECC}"/>
          </ac:picMkLst>
        </pc:picChg>
        <pc:picChg chg="mod">
          <ac:chgData name="XuMingle" userId="6accb246-f179-42e5-8cc4-2c1a8de5b234" providerId="ADAL" clId="{B147D822-8E5D-4AA0-A299-7F3E7C0C1A34}" dt="2023-05-29T11:55:47.321" v="9898" actId="1076"/>
          <ac:picMkLst>
            <pc:docMk/>
            <pc:sldMk cId="1761529796" sldId="332"/>
            <ac:picMk id="9" creationId="{785AA60C-45FE-16A9-C043-CDF4E0A53132}"/>
          </ac:picMkLst>
        </pc:picChg>
        <pc:picChg chg="mod">
          <ac:chgData name="XuMingle" userId="6accb246-f179-42e5-8cc4-2c1a8de5b234" providerId="ADAL" clId="{B147D822-8E5D-4AA0-A299-7F3E7C0C1A34}" dt="2023-05-29T11:56:42.969" v="9966" actId="1076"/>
          <ac:picMkLst>
            <pc:docMk/>
            <pc:sldMk cId="1761529796" sldId="332"/>
            <ac:picMk id="11" creationId="{EE54C54A-D83E-56EC-1CE6-5A0DC3C6BC5B}"/>
          </ac:picMkLst>
        </pc:picChg>
      </pc:sldChg>
      <pc:sldChg chg="addSp delSp modSp new mod modTransition modAnim">
        <pc:chgData name="XuMingle" userId="6accb246-f179-42e5-8cc4-2c1a8de5b234" providerId="ADAL" clId="{B147D822-8E5D-4AA0-A299-7F3E7C0C1A34}" dt="2023-05-29T12:51:31.310" v="10364"/>
        <pc:sldMkLst>
          <pc:docMk/>
          <pc:sldMk cId="1341736886" sldId="333"/>
        </pc:sldMkLst>
        <pc:spChg chg="mod">
          <ac:chgData name="XuMingle" userId="6accb246-f179-42e5-8cc4-2c1a8de5b234" providerId="ADAL" clId="{B147D822-8E5D-4AA0-A299-7F3E7C0C1A34}" dt="2023-05-29T12:50:46.447" v="10361" actId="1076"/>
          <ac:spMkLst>
            <pc:docMk/>
            <pc:sldMk cId="1341736886" sldId="333"/>
            <ac:spMk id="2" creationId="{BFD3E962-C756-F84A-B1FC-748A646FC05A}"/>
          </ac:spMkLst>
        </pc:spChg>
        <pc:spChg chg="add del mod">
          <ac:chgData name="XuMingle" userId="6accb246-f179-42e5-8cc4-2c1a8de5b234" providerId="ADAL" clId="{B147D822-8E5D-4AA0-A299-7F3E7C0C1A34}" dt="2023-05-29T12:50:23.417" v="10356" actId="478"/>
          <ac:spMkLst>
            <pc:docMk/>
            <pc:sldMk cId="1341736886" sldId="333"/>
            <ac:spMk id="5" creationId="{0A7B3AF8-0D1B-DFF7-40DF-2071501E91DA}"/>
          </ac:spMkLst>
        </pc:spChg>
        <pc:picChg chg="add mod modCrop">
          <ac:chgData name="XuMingle" userId="6accb246-f179-42e5-8cc4-2c1a8de5b234" providerId="ADAL" clId="{B147D822-8E5D-4AA0-A299-7F3E7C0C1A34}" dt="2023-05-29T12:50:46.447" v="10361" actId="1076"/>
          <ac:picMkLst>
            <pc:docMk/>
            <pc:sldMk cId="1341736886" sldId="333"/>
            <ac:picMk id="4" creationId="{B9338A92-91B3-4EEF-7672-0F344915CB47}"/>
          </ac:picMkLst>
        </pc:picChg>
        <pc:picChg chg="add mod modCrop">
          <ac:chgData name="XuMingle" userId="6accb246-f179-42e5-8cc4-2c1a8de5b234" providerId="ADAL" clId="{B147D822-8E5D-4AA0-A299-7F3E7C0C1A34}" dt="2023-05-29T12:50:47.670" v="10362" actId="1076"/>
          <ac:picMkLst>
            <pc:docMk/>
            <pc:sldMk cId="1341736886" sldId="333"/>
            <ac:picMk id="6" creationId="{0D136B6A-1928-8902-940F-D1B9846152EC}"/>
          </ac:picMkLst>
        </pc:picChg>
      </pc:sldChg>
      <pc:sldChg chg="addSp delSp modSp new mod modAnim">
        <pc:chgData name="XuMingle" userId="6accb246-f179-42e5-8cc4-2c1a8de5b234" providerId="ADAL" clId="{B147D822-8E5D-4AA0-A299-7F3E7C0C1A34}" dt="2023-05-29T13:25:29.161" v="11018"/>
        <pc:sldMkLst>
          <pc:docMk/>
          <pc:sldMk cId="2287560562" sldId="334"/>
        </pc:sldMkLst>
        <pc:spChg chg="del mod">
          <ac:chgData name="XuMingle" userId="6accb246-f179-42e5-8cc4-2c1a8de5b234" providerId="ADAL" clId="{B147D822-8E5D-4AA0-A299-7F3E7C0C1A34}" dt="2023-05-29T13:18:08.746" v="10735" actId="478"/>
          <ac:spMkLst>
            <pc:docMk/>
            <pc:sldMk cId="2287560562" sldId="334"/>
            <ac:spMk id="2" creationId="{711D2A6D-2DC6-BFF9-1AA4-3A24B08C7FEE}"/>
          </ac:spMkLst>
        </pc:spChg>
        <pc:spChg chg="mod">
          <ac:chgData name="XuMingle" userId="6accb246-f179-42e5-8cc4-2c1a8de5b234" providerId="ADAL" clId="{B147D822-8E5D-4AA0-A299-7F3E7C0C1A34}" dt="2023-05-29T13:17:55.055" v="10730" actId="20577"/>
          <ac:spMkLst>
            <pc:docMk/>
            <pc:sldMk cId="2287560562" sldId="334"/>
            <ac:spMk id="4" creationId="{953752EE-4BEB-6382-19FB-8E618141C927}"/>
          </ac:spMkLst>
        </pc:spChg>
        <pc:spChg chg="add mod">
          <ac:chgData name="XuMingle" userId="6accb246-f179-42e5-8cc4-2c1a8de5b234" providerId="ADAL" clId="{B147D822-8E5D-4AA0-A299-7F3E7C0C1A34}" dt="2023-05-29T13:25:17.479" v="11015" actId="1076"/>
          <ac:spMkLst>
            <pc:docMk/>
            <pc:sldMk cId="2287560562" sldId="334"/>
            <ac:spMk id="6" creationId="{359E4D37-6115-BCA4-20F2-B436E6BF610D}"/>
          </ac:spMkLst>
        </pc:spChg>
        <pc:spChg chg="add mod ord">
          <ac:chgData name="XuMingle" userId="6accb246-f179-42e5-8cc4-2c1a8de5b234" providerId="ADAL" clId="{B147D822-8E5D-4AA0-A299-7F3E7C0C1A34}" dt="2023-05-29T13:25:17.479" v="11015" actId="1076"/>
          <ac:spMkLst>
            <pc:docMk/>
            <pc:sldMk cId="2287560562" sldId="334"/>
            <ac:spMk id="7" creationId="{AA741545-2E17-4C2A-16C6-976CDA1B5989}"/>
          </ac:spMkLst>
        </pc:spChg>
        <pc:spChg chg="add del mod">
          <ac:chgData name="XuMingle" userId="6accb246-f179-42e5-8cc4-2c1a8de5b234" providerId="ADAL" clId="{B147D822-8E5D-4AA0-A299-7F3E7C0C1A34}" dt="2023-05-29T13:22:10.415" v="10941" actId="478"/>
          <ac:spMkLst>
            <pc:docMk/>
            <pc:sldMk cId="2287560562" sldId="334"/>
            <ac:spMk id="8" creationId="{295FFA1A-F7A7-37CC-8FA0-2ED477179C60}"/>
          </ac:spMkLst>
        </pc:spChg>
        <pc:spChg chg="add del mod ord">
          <ac:chgData name="XuMingle" userId="6accb246-f179-42e5-8cc4-2c1a8de5b234" providerId="ADAL" clId="{B147D822-8E5D-4AA0-A299-7F3E7C0C1A34}" dt="2023-05-29T13:25:12.686" v="11014" actId="478"/>
          <ac:spMkLst>
            <pc:docMk/>
            <pc:sldMk cId="2287560562" sldId="334"/>
            <ac:spMk id="9" creationId="{13B8E5EA-4DD8-FF4F-88E4-2D3C3F0BA62F}"/>
          </ac:spMkLst>
        </pc:spChg>
        <pc:spChg chg="add del mod">
          <ac:chgData name="XuMingle" userId="6accb246-f179-42e5-8cc4-2c1a8de5b234" providerId="ADAL" clId="{B147D822-8E5D-4AA0-A299-7F3E7C0C1A34}" dt="2023-05-29T13:25:12.686" v="11014" actId="478"/>
          <ac:spMkLst>
            <pc:docMk/>
            <pc:sldMk cId="2287560562" sldId="334"/>
            <ac:spMk id="10" creationId="{53690B68-BB89-37C4-BEA8-3EA1810BBDAD}"/>
          </ac:spMkLst>
        </pc:spChg>
        <pc:picChg chg="add mod">
          <ac:chgData name="XuMingle" userId="6accb246-f179-42e5-8cc4-2c1a8de5b234" providerId="ADAL" clId="{B147D822-8E5D-4AA0-A299-7F3E7C0C1A34}" dt="2023-05-29T13:25:17.479" v="11015" actId="1076"/>
          <ac:picMkLst>
            <pc:docMk/>
            <pc:sldMk cId="2287560562" sldId="334"/>
            <ac:picMk id="5" creationId="{CF113F1E-F539-4473-AEEA-0CC5D4E10FB9}"/>
          </ac:picMkLst>
        </pc:picChg>
      </pc:sldChg>
      <pc:sldChg chg="addSp delSp modSp add del mod modTransition modAnim">
        <pc:chgData name="XuMingle" userId="6accb246-f179-42e5-8cc4-2c1a8de5b234" providerId="ADAL" clId="{B147D822-8E5D-4AA0-A299-7F3E7C0C1A34}" dt="2023-05-29T13:08:49.735" v="10454" actId="47"/>
        <pc:sldMkLst>
          <pc:docMk/>
          <pc:sldMk cId="2715254416" sldId="334"/>
        </pc:sldMkLst>
        <pc:spChg chg="add del">
          <ac:chgData name="XuMingle" userId="6accb246-f179-42e5-8cc4-2c1a8de5b234" providerId="ADAL" clId="{B147D822-8E5D-4AA0-A299-7F3E7C0C1A34}" dt="2023-05-29T13:05:36.626" v="10429" actId="478"/>
          <ac:spMkLst>
            <pc:docMk/>
            <pc:sldMk cId="2715254416" sldId="334"/>
            <ac:spMk id="12" creationId="{7F3CF3FD-2EA9-8DB7-77F0-C4CD1F153514}"/>
          </ac:spMkLst>
        </pc:spChg>
        <pc:spChg chg="del">
          <ac:chgData name="XuMingle" userId="6accb246-f179-42e5-8cc4-2c1a8de5b234" providerId="ADAL" clId="{B147D822-8E5D-4AA0-A299-7F3E7C0C1A34}" dt="2023-05-29T13:05:41.621" v="10432" actId="478"/>
          <ac:spMkLst>
            <pc:docMk/>
            <pc:sldMk cId="2715254416" sldId="334"/>
            <ac:spMk id="19" creationId="{F1FFB47C-ED61-2F84-80CC-297865B79A7A}"/>
          </ac:spMkLst>
        </pc:spChg>
        <pc:grpChg chg="add del mod">
          <ac:chgData name="XuMingle" userId="6accb246-f179-42e5-8cc4-2c1a8de5b234" providerId="ADAL" clId="{B147D822-8E5D-4AA0-A299-7F3E7C0C1A34}" dt="2023-05-29T13:05:46.454" v="10435" actId="1076"/>
          <ac:grpSpMkLst>
            <pc:docMk/>
            <pc:sldMk cId="2715254416" sldId="334"/>
            <ac:grpSpMk id="27" creationId="{5C3350A3-60A3-2EB1-778A-7FD0290663B2}"/>
          </ac:grpSpMkLst>
        </pc:grpChg>
        <pc:grpChg chg="del">
          <ac:chgData name="XuMingle" userId="6accb246-f179-42e5-8cc4-2c1a8de5b234" providerId="ADAL" clId="{B147D822-8E5D-4AA0-A299-7F3E7C0C1A34}" dt="2023-05-29T13:05:39.283" v="10430" actId="478"/>
          <ac:grpSpMkLst>
            <pc:docMk/>
            <pc:sldMk cId="2715254416" sldId="334"/>
            <ac:grpSpMk id="28" creationId="{044C489D-1CCF-3C9B-AE92-E7D2EAACA2A0}"/>
          </ac:grpSpMkLst>
        </pc:grpChg>
        <pc:picChg chg="add del">
          <ac:chgData name="XuMingle" userId="6accb246-f179-42e5-8cc4-2c1a8de5b234" providerId="ADAL" clId="{B147D822-8E5D-4AA0-A299-7F3E7C0C1A34}" dt="2023-05-29T13:05:44.520" v="10434" actId="478"/>
          <ac:picMkLst>
            <pc:docMk/>
            <pc:sldMk cId="2715254416" sldId="334"/>
            <ac:picMk id="14" creationId="{F8D940EE-69B9-B4AC-A65B-3E6C2F99B495}"/>
          </ac:picMkLst>
        </pc:picChg>
        <pc:picChg chg="del">
          <ac:chgData name="XuMingle" userId="6accb246-f179-42e5-8cc4-2c1a8de5b234" providerId="ADAL" clId="{B147D822-8E5D-4AA0-A299-7F3E7C0C1A34}" dt="2023-05-29T13:05:40.121" v="10431" actId="478"/>
          <ac:picMkLst>
            <pc:docMk/>
            <pc:sldMk cId="2715254416" sldId="334"/>
            <ac:picMk id="18" creationId="{8A968EAF-1BC5-BE29-F135-BE83530859D5}"/>
          </ac:picMkLst>
        </pc:picChg>
      </pc:sldChg>
      <pc:sldChg chg="delSp modSp add del mod">
        <pc:chgData name="XuMingle" userId="6accb246-f179-42e5-8cc4-2c1a8de5b234" providerId="ADAL" clId="{B147D822-8E5D-4AA0-A299-7F3E7C0C1A34}" dt="2023-05-29T13:08:49.735" v="10454" actId="47"/>
        <pc:sldMkLst>
          <pc:docMk/>
          <pc:sldMk cId="320244539" sldId="335"/>
        </pc:sldMkLst>
        <pc:spChg chg="del">
          <ac:chgData name="XuMingle" userId="6accb246-f179-42e5-8cc4-2c1a8de5b234" providerId="ADAL" clId="{B147D822-8E5D-4AA0-A299-7F3E7C0C1A34}" dt="2023-05-29T13:05:59.568" v="10439" actId="478"/>
          <ac:spMkLst>
            <pc:docMk/>
            <pc:sldMk cId="320244539" sldId="335"/>
            <ac:spMk id="19" creationId="{F1FFB47C-ED61-2F84-80CC-297865B79A7A}"/>
          </ac:spMkLst>
        </pc:spChg>
        <pc:grpChg chg="del">
          <ac:chgData name="XuMingle" userId="6accb246-f179-42e5-8cc4-2c1a8de5b234" providerId="ADAL" clId="{B147D822-8E5D-4AA0-A299-7F3E7C0C1A34}" dt="2023-05-29T13:05:53.030" v="10436" actId="478"/>
          <ac:grpSpMkLst>
            <pc:docMk/>
            <pc:sldMk cId="320244539" sldId="335"/>
            <ac:grpSpMk id="27" creationId="{5C3350A3-60A3-2EB1-778A-7FD0290663B2}"/>
          </ac:grpSpMkLst>
        </pc:grpChg>
        <pc:grpChg chg="mod">
          <ac:chgData name="XuMingle" userId="6accb246-f179-42e5-8cc4-2c1a8de5b234" providerId="ADAL" clId="{B147D822-8E5D-4AA0-A299-7F3E7C0C1A34}" dt="2023-05-29T13:05:56.576" v="10437" actId="1076"/>
          <ac:grpSpMkLst>
            <pc:docMk/>
            <pc:sldMk cId="320244539" sldId="335"/>
            <ac:grpSpMk id="28" creationId="{044C489D-1CCF-3C9B-AE92-E7D2EAACA2A0}"/>
          </ac:grpSpMkLst>
        </pc:grpChg>
        <pc:picChg chg="del">
          <ac:chgData name="XuMingle" userId="6accb246-f179-42e5-8cc4-2c1a8de5b234" providerId="ADAL" clId="{B147D822-8E5D-4AA0-A299-7F3E7C0C1A34}" dt="2023-05-29T13:05:57.883" v="10438" actId="478"/>
          <ac:picMkLst>
            <pc:docMk/>
            <pc:sldMk cId="320244539" sldId="335"/>
            <ac:picMk id="18" creationId="{8A968EAF-1BC5-BE29-F135-BE83530859D5}"/>
          </ac:picMkLst>
        </pc:picChg>
      </pc:sldChg>
      <pc:sldChg chg="add del">
        <pc:chgData name="XuMingle" userId="6accb246-f179-42e5-8cc4-2c1a8de5b234" providerId="ADAL" clId="{B147D822-8E5D-4AA0-A299-7F3E7C0C1A34}" dt="2023-05-29T13:05:21.923" v="10424" actId="2890"/>
        <pc:sldMkLst>
          <pc:docMk/>
          <pc:sldMk cId="2308037020" sldId="335"/>
        </pc:sldMkLst>
      </pc:sldChg>
      <pc:sldChg chg="addSp modSp new mod">
        <pc:chgData name="XuMingle" userId="6accb246-f179-42e5-8cc4-2c1a8de5b234" providerId="ADAL" clId="{B147D822-8E5D-4AA0-A299-7F3E7C0C1A34}" dt="2023-05-29T13:55:16.599" v="11942" actId="1076"/>
        <pc:sldMkLst>
          <pc:docMk/>
          <pc:sldMk cId="3686677160" sldId="335"/>
        </pc:sldMkLst>
        <pc:spChg chg="mod">
          <ac:chgData name="XuMingle" userId="6accb246-f179-42e5-8cc4-2c1a8de5b234" providerId="ADAL" clId="{B147D822-8E5D-4AA0-A299-7F3E7C0C1A34}" dt="2023-05-29T13:51:20.678" v="11798" actId="14100"/>
          <ac:spMkLst>
            <pc:docMk/>
            <pc:sldMk cId="3686677160" sldId="335"/>
            <ac:spMk id="2" creationId="{28FFD781-31DA-434B-4E97-E201FFC74D3C}"/>
          </ac:spMkLst>
        </pc:spChg>
        <pc:spChg chg="mod">
          <ac:chgData name="XuMingle" userId="6accb246-f179-42e5-8cc4-2c1a8de5b234" providerId="ADAL" clId="{B147D822-8E5D-4AA0-A299-7F3E7C0C1A34}" dt="2023-05-29T13:40:08.261" v="11391" actId="20577"/>
          <ac:spMkLst>
            <pc:docMk/>
            <pc:sldMk cId="3686677160" sldId="335"/>
            <ac:spMk id="4" creationId="{C5B7271E-97A0-409E-3E68-C2AE3E472CCA}"/>
          </ac:spMkLst>
        </pc:spChg>
        <pc:spChg chg="add mod">
          <ac:chgData name="XuMingle" userId="6accb246-f179-42e5-8cc4-2c1a8de5b234" providerId="ADAL" clId="{B147D822-8E5D-4AA0-A299-7F3E7C0C1A34}" dt="2023-05-29T13:53:33.377" v="11929" actId="20577"/>
          <ac:spMkLst>
            <pc:docMk/>
            <pc:sldMk cId="3686677160" sldId="335"/>
            <ac:spMk id="7" creationId="{36E85379-B8D6-4298-39A3-76F12D82BDA6}"/>
          </ac:spMkLst>
        </pc:spChg>
        <pc:grpChg chg="add mod">
          <ac:chgData name="XuMingle" userId="6accb246-f179-42e5-8cc4-2c1a8de5b234" providerId="ADAL" clId="{B147D822-8E5D-4AA0-A299-7F3E7C0C1A34}" dt="2023-05-29T13:55:07.278" v="11938" actId="1076"/>
          <ac:grpSpMkLst>
            <pc:docMk/>
            <pc:sldMk cId="3686677160" sldId="335"/>
            <ac:grpSpMk id="12" creationId="{81636328-14E5-21DA-DA3F-8334F51A2AA0}"/>
          </ac:grpSpMkLst>
        </pc:grpChg>
        <pc:picChg chg="add mod">
          <ac:chgData name="XuMingle" userId="6accb246-f179-42e5-8cc4-2c1a8de5b234" providerId="ADAL" clId="{B147D822-8E5D-4AA0-A299-7F3E7C0C1A34}" dt="2023-05-29T13:55:16.599" v="11942" actId="1076"/>
          <ac:picMkLst>
            <pc:docMk/>
            <pc:sldMk cId="3686677160" sldId="335"/>
            <ac:picMk id="6" creationId="{3728FDD9-FFCC-A811-BB16-2EFF09159260}"/>
          </ac:picMkLst>
        </pc:picChg>
        <pc:picChg chg="add mod">
          <ac:chgData name="XuMingle" userId="6accb246-f179-42e5-8cc4-2c1a8de5b234" providerId="ADAL" clId="{B147D822-8E5D-4AA0-A299-7F3E7C0C1A34}" dt="2023-05-29T13:55:05.158" v="11937" actId="164"/>
          <ac:picMkLst>
            <pc:docMk/>
            <pc:sldMk cId="3686677160" sldId="335"/>
            <ac:picMk id="9" creationId="{C599231B-D945-3594-DBF0-82FF9B708A7C}"/>
          </ac:picMkLst>
        </pc:picChg>
        <pc:picChg chg="add mod">
          <ac:chgData name="XuMingle" userId="6accb246-f179-42e5-8cc4-2c1a8de5b234" providerId="ADAL" clId="{B147D822-8E5D-4AA0-A299-7F3E7C0C1A34}" dt="2023-05-29T13:55:05.158" v="11937" actId="164"/>
          <ac:picMkLst>
            <pc:docMk/>
            <pc:sldMk cId="3686677160" sldId="335"/>
            <ac:picMk id="11" creationId="{D9322CA0-0871-8567-CF26-2E0F3E24D8DC}"/>
          </ac:picMkLst>
        </pc:picChg>
        <pc:picChg chg="add mod">
          <ac:chgData name="XuMingle" userId="6accb246-f179-42e5-8cc4-2c1a8de5b234" providerId="ADAL" clId="{B147D822-8E5D-4AA0-A299-7F3E7C0C1A34}" dt="2023-05-29T13:55:08.796" v="11939" actId="1076"/>
          <ac:picMkLst>
            <pc:docMk/>
            <pc:sldMk cId="3686677160" sldId="335"/>
            <ac:picMk id="3074" creationId="{8C19A277-9852-08D9-22E6-CF75E367F4EF}"/>
          </ac:picMkLst>
        </pc:picChg>
      </pc:sldChg>
      <pc:sldChg chg="add del">
        <pc:chgData name="XuMingle" userId="6accb246-f179-42e5-8cc4-2c1a8de5b234" providerId="ADAL" clId="{B147D822-8E5D-4AA0-A299-7F3E7C0C1A34}" dt="2023-05-29T13:05:21.235" v="10423" actId="2890"/>
        <pc:sldMkLst>
          <pc:docMk/>
          <pc:sldMk cId="199534225" sldId="336"/>
        </pc:sldMkLst>
      </pc:sldChg>
      <pc:sldChg chg="modSp new mod">
        <pc:chgData name="XuMingle" userId="6accb246-f179-42e5-8cc4-2c1a8de5b234" providerId="ADAL" clId="{B147D822-8E5D-4AA0-A299-7F3E7C0C1A34}" dt="2023-05-29T14:04:25.762" v="12663" actId="20577"/>
        <pc:sldMkLst>
          <pc:docMk/>
          <pc:sldMk cId="220539792" sldId="336"/>
        </pc:sldMkLst>
        <pc:spChg chg="mod">
          <ac:chgData name="XuMingle" userId="6accb246-f179-42e5-8cc4-2c1a8de5b234" providerId="ADAL" clId="{B147D822-8E5D-4AA0-A299-7F3E7C0C1A34}" dt="2023-05-29T14:04:25.762" v="12663" actId="20577"/>
          <ac:spMkLst>
            <pc:docMk/>
            <pc:sldMk cId="220539792" sldId="336"/>
            <ac:spMk id="2" creationId="{4A599BA0-D3DD-1C24-2BD9-EA73000312A1}"/>
          </ac:spMkLst>
        </pc:spChg>
        <pc:spChg chg="mod">
          <ac:chgData name="XuMingle" userId="6accb246-f179-42e5-8cc4-2c1a8de5b234" providerId="ADAL" clId="{B147D822-8E5D-4AA0-A299-7F3E7C0C1A34}" dt="2023-05-29T13:57:10.854" v="12109" actId="20577"/>
          <ac:spMkLst>
            <pc:docMk/>
            <pc:sldMk cId="220539792" sldId="336"/>
            <ac:spMk id="4" creationId="{1C92A6E8-22DA-085D-9DC2-04F5F84B553C}"/>
          </ac:spMkLst>
        </pc:spChg>
      </pc:sldChg>
      <pc:sldChg chg="delSp modSp add del mod">
        <pc:chgData name="XuMingle" userId="6accb246-f179-42e5-8cc4-2c1a8de5b234" providerId="ADAL" clId="{B147D822-8E5D-4AA0-A299-7F3E7C0C1A34}" dt="2023-05-29T13:08:49.735" v="10454" actId="47"/>
        <pc:sldMkLst>
          <pc:docMk/>
          <pc:sldMk cId="409315710" sldId="336"/>
        </pc:sldMkLst>
        <pc:spChg chg="mod">
          <ac:chgData name="XuMingle" userId="6accb246-f179-42e5-8cc4-2c1a8de5b234" providerId="ADAL" clId="{B147D822-8E5D-4AA0-A299-7F3E7C0C1A34}" dt="2023-05-29T13:06:08.854" v="10443" actId="1076"/>
          <ac:spMkLst>
            <pc:docMk/>
            <pc:sldMk cId="409315710" sldId="336"/>
            <ac:spMk id="19" creationId="{F1FFB47C-ED61-2F84-80CC-297865B79A7A}"/>
          </ac:spMkLst>
        </pc:spChg>
        <pc:grpChg chg="del">
          <ac:chgData name="XuMingle" userId="6accb246-f179-42e5-8cc4-2c1a8de5b234" providerId="ADAL" clId="{B147D822-8E5D-4AA0-A299-7F3E7C0C1A34}" dt="2023-05-29T13:06:04.399" v="10441" actId="478"/>
          <ac:grpSpMkLst>
            <pc:docMk/>
            <pc:sldMk cId="409315710" sldId="336"/>
            <ac:grpSpMk id="27" creationId="{5C3350A3-60A3-2EB1-778A-7FD0290663B2}"/>
          </ac:grpSpMkLst>
        </pc:grpChg>
        <pc:grpChg chg="del">
          <ac:chgData name="XuMingle" userId="6accb246-f179-42e5-8cc4-2c1a8de5b234" providerId="ADAL" clId="{B147D822-8E5D-4AA0-A299-7F3E7C0C1A34}" dt="2023-05-29T13:06:03.753" v="10440" actId="478"/>
          <ac:grpSpMkLst>
            <pc:docMk/>
            <pc:sldMk cId="409315710" sldId="336"/>
            <ac:grpSpMk id="28" creationId="{044C489D-1CCF-3C9B-AE92-E7D2EAACA2A0}"/>
          </ac:grpSpMkLst>
        </pc:grpChg>
        <pc:picChg chg="mod">
          <ac:chgData name="XuMingle" userId="6accb246-f179-42e5-8cc4-2c1a8de5b234" providerId="ADAL" clId="{B147D822-8E5D-4AA0-A299-7F3E7C0C1A34}" dt="2023-05-29T13:06:06.606" v="10442" actId="1076"/>
          <ac:picMkLst>
            <pc:docMk/>
            <pc:sldMk cId="409315710" sldId="336"/>
            <ac:picMk id="18" creationId="{8A968EAF-1BC5-BE29-F135-BE83530859D5}"/>
          </ac:picMkLst>
        </pc:picChg>
      </pc:sldChg>
      <pc:sldChg chg="addSp delSp modSp new mod">
        <pc:chgData name="XuMingle" userId="6accb246-f179-42e5-8cc4-2c1a8de5b234" providerId="ADAL" clId="{B147D822-8E5D-4AA0-A299-7F3E7C0C1A34}" dt="2023-05-29T14:25:17.783" v="12969" actId="207"/>
        <pc:sldMkLst>
          <pc:docMk/>
          <pc:sldMk cId="546236791" sldId="337"/>
        </pc:sldMkLst>
        <pc:spChg chg="mod">
          <ac:chgData name="XuMingle" userId="6accb246-f179-42e5-8cc4-2c1a8de5b234" providerId="ADAL" clId="{B147D822-8E5D-4AA0-A299-7F3E7C0C1A34}" dt="2023-05-29T14:25:17.783" v="12969" actId="207"/>
          <ac:spMkLst>
            <pc:docMk/>
            <pc:sldMk cId="546236791" sldId="337"/>
            <ac:spMk id="2" creationId="{6B6E427C-2785-D378-0161-7FE222F09B12}"/>
          </ac:spMkLst>
        </pc:spChg>
        <pc:spChg chg="mod">
          <ac:chgData name="XuMingle" userId="6accb246-f179-42e5-8cc4-2c1a8de5b234" providerId="ADAL" clId="{B147D822-8E5D-4AA0-A299-7F3E7C0C1A34}" dt="2023-05-29T14:11:35.870" v="12716" actId="20577"/>
          <ac:spMkLst>
            <pc:docMk/>
            <pc:sldMk cId="546236791" sldId="337"/>
            <ac:spMk id="4" creationId="{C7824F53-BE73-E8AE-374A-6E1B72D347A2}"/>
          </ac:spMkLst>
        </pc:spChg>
        <pc:spChg chg="add del">
          <ac:chgData name="XuMingle" userId="6accb246-f179-42e5-8cc4-2c1a8de5b234" providerId="ADAL" clId="{B147D822-8E5D-4AA0-A299-7F3E7C0C1A34}" dt="2023-05-29T14:12:24.572" v="12758" actId="478"/>
          <ac:spMkLst>
            <pc:docMk/>
            <pc:sldMk cId="546236791" sldId="337"/>
            <ac:spMk id="6" creationId="{8A1A7378-15A8-AF40-685D-02D892734766}"/>
          </ac:spMkLst>
        </pc:spChg>
        <pc:spChg chg="add del">
          <ac:chgData name="XuMingle" userId="6accb246-f179-42e5-8cc4-2c1a8de5b234" providerId="ADAL" clId="{B147D822-8E5D-4AA0-A299-7F3E7C0C1A34}" dt="2023-05-29T14:12:33.396" v="12760" actId="22"/>
          <ac:spMkLst>
            <pc:docMk/>
            <pc:sldMk cId="546236791" sldId="337"/>
            <ac:spMk id="8" creationId="{6EB75823-7720-FA8A-3100-30A9E0905119}"/>
          </ac:spMkLst>
        </pc:spChg>
        <pc:spChg chg="add del">
          <ac:chgData name="XuMingle" userId="6accb246-f179-42e5-8cc4-2c1a8de5b234" providerId="ADAL" clId="{B147D822-8E5D-4AA0-A299-7F3E7C0C1A34}" dt="2023-05-29T14:12:38.910" v="12762" actId="22"/>
          <ac:spMkLst>
            <pc:docMk/>
            <pc:sldMk cId="546236791" sldId="337"/>
            <ac:spMk id="10" creationId="{E98D3E60-F67F-E10F-D9E6-8BA64BE26E6B}"/>
          </ac:spMkLst>
        </pc:spChg>
        <pc:spChg chg="add del">
          <ac:chgData name="XuMingle" userId="6accb246-f179-42e5-8cc4-2c1a8de5b234" providerId="ADAL" clId="{B147D822-8E5D-4AA0-A299-7F3E7C0C1A34}" dt="2023-05-29T14:13:30.167" v="12768"/>
          <ac:spMkLst>
            <pc:docMk/>
            <pc:sldMk cId="546236791" sldId="337"/>
            <ac:spMk id="11" creationId="{88C9160A-8F1D-4505-C90D-1953C106180C}"/>
          </ac:spMkLst>
        </pc:spChg>
        <pc:grpChg chg="add mod">
          <ac:chgData name="XuMingle" userId="6accb246-f179-42e5-8cc4-2c1a8de5b234" providerId="ADAL" clId="{B147D822-8E5D-4AA0-A299-7F3E7C0C1A34}" dt="2023-05-29T14:13:53.043" v="12776" actId="1076"/>
          <ac:grpSpMkLst>
            <pc:docMk/>
            <pc:sldMk cId="546236791" sldId="337"/>
            <ac:grpSpMk id="13" creationId="{422E7702-FA02-B0FE-0207-6CBD07DA15D7}"/>
          </ac:grpSpMkLst>
        </pc:grpChg>
        <pc:picChg chg="add mod">
          <ac:chgData name="XuMingle" userId="6accb246-f179-42e5-8cc4-2c1a8de5b234" providerId="ADAL" clId="{B147D822-8E5D-4AA0-A299-7F3E7C0C1A34}" dt="2023-05-29T14:13:54.197" v="12777" actId="1076"/>
          <ac:picMkLst>
            <pc:docMk/>
            <pc:sldMk cId="546236791" sldId="337"/>
            <ac:picMk id="12" creationId="{4EB09E62-505D-B68A-6F2B-15E9015FE1CC}"/>
          </ac:picMkLst>
        </pc:picChg>
        <pc:picChg chg="mod">
          <ac:chgData name="XuMingle" userId="6accb246-f179-42e5-8cc4-2c1a8de5b234" providerId="ADAL" clId="{B147D822-8E5D-4AA0-A299-7F3E7C0C1A34}" dt="2023-05-29T14:13:46.110" v="12772"/>
          <ac:picMkLst>
            <pc:docMk/>
            <pc:sldMk cId="546236791" sldId="337"/>
            <ac:picMk id="14" creationId="{E3C3EE6C-50A9-0964-BF91-AD3987DFA216}"/>
          </ac:picMkLst>
        </pc:picChg>
        <pc:picChg chg="mod">
          <ac:chgData name="XuMingle" userId="6accb246-f179-42e5-8cc4-2c1a8de5b234" providerId="ADAL" clId="{B147D822-8E5D-4AA0-A299-7F3E7C0C1A34}" dt="2023-05-29T14:13:46.110" v="12772"/>
          <ac:picMkLst>
            <pc:docMk/>
            <pc:sldMk cId="546236791" sldId="337"/>
            <ac:picMk id="15" creationId="{39BB2EC8-CF4A-4522-5AE0-F345F0C03789}"/>
          </ac:picMkLst>
        </pc:picChg>
        <pc:picChg chg="add del">
          <ac:chgData name="XuMingle" userId="6accb246-f179-42e5-8cc4-2c1a8de5b234" providerId="ADAL" clId="{B147D822-8E5D-4AA0-A299-7F3E7C0C1A34}" dt="2023-05-29T14:13:07.813" v="12764" actId="478"/>
          <ac:picMkLst>
            <pc:docMk/>
            <pc:sldMk cId="546236791" sldId="337"/>
            <ac:picMk id="4098" creationId="{08837D9D-3A92-A3CC-97A7-CFA51ECACAB0}"/>
          </ac:picMkLst>
        </pc:picChg>
        <pc:picChg chg="add del">
          <ac:chgData name="XuMingle" userId="6accb246-f179-42e5-8cc4-2c1a8de5b234" providerId="ADAL" clId="{B147D822-8E5D-4AA0-A299-7F3E7C0C1A34}" dt="2023-05-29T14:13:20.195" v="12766" actId="478"/>
          <ac:picMkLst>
            <pc:docMk/>
            <pc:sldMk cId="546236791" sldId="337"/>
            <ac:picMk id="4100" creationId="{99F8C74A-9B88-85EF-03B1-48D996A66DCE}"/>
          </ac:picMkLst>
        </pc:picChg>
      </pc:sldChg>
      <pc:sldChg chg="add del">
        <pc:chgData name="XuMingle" userId="6accb246-f179-42e5-8cc4-2c1a8de5b234" providerId="ADAL" clId="{B147D822-8E5D-4AA0-A299-7F3E7C0C1A34}" dt="2023-05-29T13:06:13.363" v="10444" actId="47"/>
        <pc:sldMkLst>
          <pc:docMk/>
          <pc:sldMk cId="1107318805" sldId="337"/>
        </pc:sldMkLst>
      </pc:sldChg>
      <pc:sldChg chg="addSp delSp modSp new mod">
        <pc:chgData name="XuMingle" userId="6accb246-f179-42e5-8cc4-2c1a8de5b234" providerId="ADAL" clId="{B147D822-8E5D-4AA0-A299-7F3E7C0C1A34}" dt="2023-05-29T14:24:11.403" v="12918" actId="1076"/>
        <pc:sldMkLst>
          <pc:docMk/>
          <pc:sldMk cId="842090049" sldId="338"/>
        </pc:sldMkLst>
        <pc:spChg chg="del">
          <ac:chgData name="XuMingle" userId="6accb246-f179-42e5-8cc4-2c1a8de5b234" providerId="ADAL" clId="{B147D822-8E5D-4AA0-A299-7F3E7C0C1A34}" dt="2023-05-29T14:15:40.026" v="12796" actId="478"/>
          <ac:spMkLst>
            <pc:docMk/>
            <pc:sldMk cId="842090049" sldId="338"/>
            <ac:spMk id="2" creationId="{FF4DA7B1-1E0E-96AB-9D0F-C00BAB0D94E4}"/>
          </ac:spMkLst>
        </pc:spChg>
        <pc:spChg chg="mod">
          <ac:chgData name="XuMingle" userId="6accb246-f179-42e5-8cc4-2c1a8de5b234" providerId="ADAL" clId="{B147D822-8E5D-4AA0-A299-7F3E7C0C1A34}" dt="2023-05-29T14:14:14.207" v="12795" actId="20577"/>
          <ac:spMkLst>
            <pc:docMk/>
            <pc:sldMk cId="842090049" sldId="338"/>
            <ac:spMk id="4" creationId="{0A452BC4-458B-85C1-C8F1-3F6D8EDF8B0E}"/>
          </ac:spMkLst>
        </pc:spChg>
        <pc:spChg chg="add mod">
          <ac:chgData name="XuMingle" userId="6accb246-f179-42e5-8cc4-2c1a8de5b234" providerId="ADAL" clId="{B147D822-8E5D-4AA0-A299-7F3E7C0C1A34}" dt="2023-05-29T14:24:11.403" v="12918" actId="1076"/>
          <ac:spMkLst>
            <pc:docMk/>
            <pc:sldMk cId="842090049" sldId="338"/>
            <ac:spMk id="12" creationId="{BB899618-47DA-937E-DD98-A637E86F321D}"/>
          </ac:spMkLst>
        </pc:spChg>
        <pc:spChg chg="add del mod">
          <ac:chgData name="XuMingle" userId="6accb246-f179-42e5-8cc4-2c1a8de5b234" providerId="ADAL" clId="{B147D822-8E5D-4AA0-A299-7F3E7C0C1A34}" dt="2023-05-29T14:18:20.946" v="12884"/>
          <ac:spMkLst>
            <pc:docMk/>
            <pc:sldMk cId="842090049" sldId="338"/>
            <ac:spMk id="13" creationId="{45FD54D8-B0AB-7FEE-60E7-12E52F91E55E}"/>
          </ac:spMkLst>
        </pc:spChg>
        <pc:spChg chg="add mod">
          <ac:chgData name="XuMingle" userId="6accb246-f179-42e5-8cc4-2c1a8de5b234" providerId="ADAL" clId="{B147D822-8E5D-4AA0-A299-7F3E7C0C1A34}" dt="2023-05-29T14:20:10.630" v="12914" actId="1076"/>
          <ac:spMkLst>
            <pc:docMk/>
            <pc:sldMk cId="842090049" sldId="338"/>
            <ac:spMk id="14" creationId="{4AA67245-BBD8-54DA-5116-23CA5E7814BD}"/>
          </ac:spMkLst>
        </pc:spChg>
        <pc:spChg chg="add mod">
          <ac:chgData name="XuMingle" userId="6accb246-f179-42e5-8cc4-2c1a8de5b234" providerId="ADAL" clId="{B147D822-8E5D-4AA0-A299-7F3E7C0C1A34}" dt="2023-05-29T14:23:56.717" v="12916" actId="14100"/>
          <ac:spMkLst>
            <pc:docMk/>
            <pc:sldMk cId="842090049" sldId="338"/>
            <ac:spMk id="15" creationId="{04DB9A7D-6483-984D-D377-25EA6E35580D}"/>
          </ac:spMkLst>
        </pc:spChg>
        <pc:grpChg chg="add mod">
          <ac:chgData name="XuMingle" userId="6accb246-f179-42e5-8cc4-2c1a8de5b234" providerId="ADAL" clId="{B147D822-8E5D-4AA0-A299-7F3E7C0C1A34}" dt="2023-05-29T14:20:10.630" v="12914" actId="1076"/>
          <ac:grpSpMkLst>
            <pc:docMk/>
            <pc:sldMk cId="842090049" sldId="338"/>
            <ac:grpSpMk id="11" creationId="{EDC1CD65-E67B-C412-3206-8FB6F5155B1C}"/>
          </ac:grpSpMkLst>
        </pc:grpChg>
        <pc:picChg chg="add del">
          <ac:chgData name="XuMingle" userId="6accb246-f179-42e5-8cc4-2c1a8de5b234" providerId="ADAL" clId="{B147D822-8E5D-4AA0-A299-7F3E7C0C1A34}" dt="2023-05-29T14:15:45.182" v="12798" actId="478"/>
          <ac:picMkLst>
            <pc:docMk/>
            <pc:sldMk cId="842090049" sldId="338"/>
            <ac:picMk id="6" creationId="{63B1DAB2-22EB-B642-8FEB-D0817736BB84}"/>
          </ac:picMkLst>
        </pc:picChg>
        <pc:picChg chg="add mod">
          <ac:chgData name="XuMingle" userId="6accb246-f179-42e5-8cc4-2c1a8de5b234" providerId="ADAL" clId="{B147D822-8E5D-4AA0-A299-7F3E7C0C1A34}" dt="2023-05-29T14:19:36.124" v="12909" actId="12788"/>
          <ac:picMkLst>
            <pc:docMk/>
            <pc:sldMk cId="842090049" sldId="338"/>
            <ac:picMk id="8" creationId="{429E7806-0557-2F41-F16B-3CD9E65F90B1}"/>
          </ac:picMkLst>
        </pc:picChg>
        <pc:picChg chg="add mod modCrop">
          <ac:chgData name="XuMingle" userId="6accb246-f179-42e5-8cc4-2c1a8de5b234" providerId="ADAL" clId="{B147D822-8E5D-4AA0-A299-7F3E7C0C1A34}" dt="2023-05-29T14:16:42.279" v="12813" actId="164"/>
          <ac:picMkLst>
            <pc:docMk/>
            <pc:sldMk cId="842090049" sldId="338"/>
            <ac:picMk id="9" creationId="{67CD9B69-4822-0D42-F980-23A948FC488A}"/>
          </ac:picMkLst>
        </pc:picChg>
        <pc:picChg chg="add mod modCrop">
          <ac:chgData name="XuMingle" userId="6accb246-f179-42e5-8cc4-2c1a8de5b234" providerId="ADAL" clId="{B147D822-8E5D-4AA0-A299-7F3E7C0C1A34}" dt="2023-05-29T14:16:42.279" v="12813" actId="164"/>
          <ac:picMkLst>
            <pc:docMk/>
            <pc:sldMk cId="842090049" sldId="338"/>
            <ac:picMk id="10" creationId="{659DE267-F185-BA1D-D8AC-3FEAAAE9302A}"/>
          </ac:picMkLst>
        </pc:pic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</a:t>
            </a:r>
            <a:r>
              <a:rPr lang="en-US" dirty="0" err="1"/>
              <a:t>cls</a:t>
            </a:r>
            <a:r>
              <a:rPr lang="en-US" dirty="0"/>
              <a:t> for known = </a:t>
            </a:r>
            <a:r>
              <a:rPr lang="en-US" dirty="0" err="1"/>
              <a:t>cls</a:t>
            </a:r>
            <a:r>
              <a:rPr lang="en-US" dirty="0"/>
              <a:t> known to unknown and unknown to known.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Quartile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82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xml@jbnu.ac.k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/>
          </a:bodyPr>
          <a:lstStyle/>
          <a:p>
            <a:r>
              <a:rPr lang="en-US" altLang="zh-CN" dirty="0"/>
              <a:t>Published in </a:t>
            </a:r>
            <a:r>
              <a:rPr lang="en-US" altLang="zh-CN" dirty="0" err="1"/>
              <a:t>NeurIPS</a:t>
            </a:r>
            <a:r>
              <a:rPr lang="en-US" altLang="zh-CN" dirty="0"/>
              <a:t> 2022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2023 May 23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84D2FB-6312-B860-1395-7A56B92F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019648"/>
            <a:ext cx="9611360" cy="27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B52A718-10B4-AEC9-9C29-B8F4867CC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060" y="2385614"/>
                <a:ext cx="5763940" cy="1098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Accuracy on known and unknown samples.</a:t>
                </a:r>
              </a:p>
              <a:p>
                <a:r>
                  <a:rPr lang="en-US" b="0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but it is hard to tune.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B52A718-10B4-AEC9-9C29-B8F4867CC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0" y="2385614"/>
                <a:ext cx="5763940" cy="1098991"/>
              </a:xfrm>
              <a:blipFill>
                <a:blip r:embed="rId2"/>
                <a:stretch>
                  <a:fillRect l="-1374" t="-11050" r="-529" b="-1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AE069D-B1CD-BAAA-0763-23092AF9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72BECC1-B86B-E23E-EC41-F75B2430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NAcc</a:t>
            </a:r>
            <a:r>
              <a:rPr lang="en-US" dirty="0"/>
              <a:t>, normalized accuracy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530244-2E5E-DDA7-DE78-A0A7DD7F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2" b="16757"/>
          <a:stretch/>
        </p:blipFill>
        <p:spPr>
          <a:xfrm>
            <a:off x="553204" y="3518257"/>
            <a:ext cx="5405488" cy="3805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8459D0-2B54-FFE7-1A6A-EC920CA0F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3" r="40446" b="5878"/>
          <a:stretch/>
        </p:blipFill>
        <p:spPr>
          <a:xfrm>
            <a:off x="553204" y="3936392"/>
            <a:ext cx="4863619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5AA60C-45FE-16A9-C043-CDF4E0A53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32" t="11555" b="14790"/>
          <a:stretch/>
        </p:blipFill>
        <p:spPr>
          <a:xfrm>
            <a:off x="553204" y="4819136"/>
            <a:ext cx="3212757" cy="751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54C54A-D83E-56EC-1CE6-5A0DC3C6B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369" y="2193718"/>
            <a:ext cx="2842056" cy="30296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813204-A27C-B55E-A315-F077FC1F7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140"/>
          <a:stretch/>
        </p:blipFill>
        <p:spPr>
          <a:xfrm>
            <a:off x="1511643" y="803961"/>
            <a:ext cx="9168714" cy="13807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E885A3-8CA7-E720-CB95-319A0E25F2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672" b="21712"/>
          <a:stretch/>
        </p:blipFill>
        <p:spPr>
          <a:xfrm>
            <a:off x="794235" y="5783915"/>
            <a:ext cx="9886122" cy="9143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FA9ABC-CE8B-E913-2CBD-3985164D25A3}"/>
              </a:ext>
            </a:extLst>
          </p:cNvPr>
          <p:cNvSpPr txBox="1"/>
          <p:nvPr/>
        </p:nvSpPr>
        <p:spPr>
          <a:xfrm>
            <a:off x="9391135" y="2859935"/>
            <a:ext cx="2468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lower threshold results in the same metric value.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52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5C02C4-C98C-7820-3B9F-AE0B54FC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785" y="2495920"/>
            <a:ext cx="6410686" cy="2159961"/>
          </a:xfrm>
        </p:spPr>
        <p:txBody>
          <a:bodyPr>
            <a:normAutofit/>
          </a:bodyPr>
          <a:lstStyle/>
          <a:p>
            <a:r>
              <a:rPr lang="en-US" dirty="0"/>
              <a:t>Cast OSR as a </a:t>
            </a:r>
            <a:r>
              <a:rPr lang="en-US" dirty="0">
                <a:solidFill>
                  <a:srgbClr val="FF0000"/>
                </a:solidFill>
              </a:rPr>
              <a:t>binary</a:t>
            </a:r>
            <a:r>
              <a:rPr lang="en-US" dirty="0"/>
              <a:t> classification: known and unknown. The Known is a super-class.</a:t>
            </a:r>
          </a:p>
          <a:p>
            <a:r>
              <a:rPr lang="en-US" dirty="0"/>
              <a:t>Area under the ROC Curve.</a:t>
            </a:r>
          </a:p>
          <a:p>
            <a:r>
              <a:rPr lang="en-US" dirty="0"/>
              <a:t>Insensitive to thresholds.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3F6834-FB80-AB49-5EF6-7F89E6B6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5072680-DD17-E086-6992-3BB3EE66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or AUROC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67D3B6-C515-52F1-230B-1A7CFEA6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70" y="4197114"/>
            <a:ext cx="4189636" cy="905867"/>
          </a:xfrm>
          <a:prstGeom prst="rect">
            <a:avLst/>
          </a:prstGeom>
        </p:spPr>
      </p:pic>
      <p:pic>
        <p:nvPicPr>
          <p:cNvPr id="2050" name="Picture 2" descr="AUROC, AUC-ROC 이해하기">
            <a:extLst>
              <a:ext uri="{FF2B5EF4-FFF2-40B4-BE49-F238E27FC236}">
                <a16:creationId xmlns:a16="http://schemas.microsoft.com/office/drawing/2014/main" id="{4A1830C9-3E4E-FADE-1474-088995EC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0" y="2678432"/>
            <a:ext cx="3814443" cy="38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B79B6C-5DCB-5817-32FE-77977BF93FFF}"/>
              </a:ext>
            </a:extLst>
          </p:cNvPr>
          <p:cNvSpPr txBox="1"/>
          <p:nvPr/>
        </p:nvSpPr>
        <p:spPr>
          <a:xfrm>
            <a:off x="829627" y="5238691"/>
            <a:ext cx="6707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can not check if known is classified correctly.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5CEB7C-9C1D-6574-3E04-699F97756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405"/>
          <a:stretch/>
        </p:blipFill>
        <p:spPr>
          <a:xfrm>
            <a:off x="1511643" y="846254"/>
            <a:ext cx="9168714" cy="16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3B22CA-7B5B-E512-63F9-32A6192D3D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3082776"/>
                <a:ext cx="11649797" cy="2116947"/>
              </a:xfrm>
            </p:spPr>
            <p:txBody>
              <a:bodyPr/>
              <a:lstStyle/>
              <a:p>
                <a:r>
                  <a:rPr lang="en-US" dirty="0"/>
                  <a:t>Not stable, for a known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predicted as unknown.</a:t>
                </a:r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is correct,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is bigger.</a:t>
                </a:r>
                <a:endParaRPr lang="en-US" sz="2400" dirty="0"/>
              </a:p>
              <a:p>
                <a:r>
                  <a:rPr lang="en-US" dirty="0"/>
                  <a:t>How to </a:t>
                </a:r>
                <a:r>
                  <a:rPr lang="en-US" dirty="0">
                    <a:solidFill>
                      <a:srgbClr val="FF0000"/>
                    </a:solidFill>
                  </a:rPr>
                  <a:t>combine</a:t>
                </a:r>
                <a:r>
                  <a:rPr lang="en-US" dirty="0"/>
                  <a:t> AUROC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sSub>
                      <m:sSubPr>
                        <m:ctrlP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𝐴𝑈𝑅𝑂𝐶</m:t>
                    </m:r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b="0" strike="sngStrik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trike="sngStrik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𝐴𝑈𝑅𝑂𝐶</m:t>
                    </m:r>
                    <m:r>
                      <a:rPr lang="en-US" sz="2400" b="0" i="1" strike="sng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r>
                  <a:rPr lang="en-US" sz="2400" strike="sngStrike" dirty="0">
                    <a:solidFill>
                      <a:schemeClr val="tx1"/>
                    </a:solidFill>
                  </a:rPr>
                  <a:t>Point-wise summation.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3B22CA-7B5B-E512-63F9-32A6192D3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3082776"/>
                <a:ext cx="11649797" cy="2116947"/>
              </a:xfrm>
              <a:blipFill>
                <a:blip r:embed="rId2"/>
                <a:stretch>
                  <a:fillRect l="-680" t="-4035" b="-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5262F5-DB69-4D6D-B012-C8450CA6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7095EF46-6416-5DC8-A7A1-EA1C87B879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Use AUROC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(known classification accuracy)</a:t>
                </a:r>
              </a:p>
            </p:txBody>
          </p:sp>
        </mc:Choice>
        <mc:Fallback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7095EF46-6416-5DC8-A7A1-EA1C87B87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91" t="-13462" b="-2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06D6368-A478-9992-4B84-3F8514F90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31"/>
          <a:stretch/>
        </p:blipFill>
        <p:spPr>
          <a:xfrm>
            <a:off x="914400" y="5575368"/>
            <a:ext cx="9424086" cy="855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67546C-56A2-573F-FEF7-1EF84AD5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9" y="1010172"/>
            <a:ext cx="12109622" cy="18184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949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257020-9D04-8E72-8FF7-CA21C1F0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7"/>
          <a:stretch/>
        </p:blipFill>
        <p:spPr>
          <a:xfrm>
            <a:off x="4572458" y="1018326"/>
            <a:ext cx="7619542" cy="16310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34F8F13-6A3B-CDFA-C0F5-FA41F20A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Open-Set Classification R</a:t>
            </a:r>
            <a:r>
              <a:rPr lang="en-US" altLang="zh-CN" dirty="0"/>
              <a:t>ate (OSCR)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E0E529-E2F8-9C3C-4827-D6730CA64E72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NIPS Reducing Network Agnostophobia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5946DDEA-D3A3-F52A-48D2-7F98A6F60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591" y="1041439"/>
                <a:ext cx="4550426" cy="528027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dirty="0"/>
                  <a:t>For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unknown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, compute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False Positive Rate (FPR) </a:t>
                </a:r>
                <a:r>
                  <a:rPr lang="en-US" sz="2400" dirty="0"/>
                  <a:t>as the fraction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 that are classified as any known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with a probability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r>
                  <a:rPr lang="en-US" sz="2400" dirty="0"/>
                  <a:t>For known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, compute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correct classification rate </a:t>
                </a:r>
                <a:r>
                  <a:rPr lang="en-US" sz="2400" dirty="0"/>
                  <a:t>(CCR) as the fraction of the samples where the correct class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 has maximum probability and has a probability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5946DDEA-D3A3-F52A-48D2-7F98A6F6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1" y="1041439"/>
                <a:ext cx="4550426" cy="5280278"/>
              </a:xfrm>
              <a:prstGeom prst="rect">
                <a:avLst/>
              </a:prstGeom>
              <a:blipFill>
                <a:blip r:embed="rId3"/>
                <a:stretch>
                  <a:fillRect l="-1877" t="-1617" r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7EEA5EB-3A39-9E00-AEB4-66CA1E7B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511" y="2842492"/>
            <a:ext cx="5940056" cy="40271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985EB4-2BEE-2871-D3DF-B4C3F6FE7BF2}"/>
              </a:ext>
            </a:extLst>
          </p:cNvPr>
          <p:cNvSpPr/>
          <p:nvPr/>
        </p:nvSpPr>
        <p:spPr>
          <a:xfrm>
            <a:off x="8955554" y="1890137"/>
            <a:ext cx="929851" cy="352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0F4013-0243-4FEA-95E3-755BC7A46FA5}"/>
              </a:ext>
            </a:extLst>
          </p:cNvPr>
          <p:cNvSpPr/>
          <p:nvPr/>
        </p:nvSpPr>
        <p:spPr>
          <a:xfrm>
            <a:off x="10616302" y="1890137"/>
            <a:ext cx="1310440" cy="352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CB2A700-0A8D-E0C8-E633-26539208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CCR at FFR of a value. </a:t>
            </a:r>
            <a:r>
              <a:rPr lang="en-US" dirty="0">
                <a:solidFill>
                  <a:srgbClr val="FF0000"/>
                </a:solidFill>
              </a:rPr>
              <a:t>But how about becoming a single value</a:t>
            </a:r>
            <a:r>
              <a:rPr lang="en-US" dirty="0"/>
              <a:t>?</a:t>
            </a:r>
          </a:p>
          <a:p>
            <a:r>
              <a:rPr lang="en-US" dirty="0"/>
              <a:t>Compute the area?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4E043C-C19E-10EE-A399-A9150DDF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956DB-CDEE-6666-79AF-CA832FEF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83" y="1563861"/>
            <a:ext cx="7624905" cy="51074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CEF23E-9B4D-7B9D-C263-1443DB8B3A3B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NIPS Reducing Network Agnostophobia</a:t>
            </a:r>
          </a:p>
        </p:txBody>
      </p:sp>
    </p:spTree>
    <p:extLst>
      <p:ext uri="{BB962C8B-B14F-4D97-AF65-F5344CB8AC3E}">
        <p14:creationId xmlns:p14="http://schemas.microsoft.com/office/powerpoint/2010/main" val="391190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44F7FB7-F938-9028-743D-091A1461C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4543" y="3429000"/>
                <a:ext cx="9302913" cy="283711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 indicator function of an event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Basic assumption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share the same thing.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proportional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dirty="0"/>
                  <a:t>Special case: </a:t>
                </a:r>
                <a:r>
                  <a:rPr lang="en-US" dirty="0">
                    <a:solidFill>
                      <a:srgbClr val="FF0000"/>
                    </a:solidFill>
                  </a:rPr>
                  <a:t>reciprocal point</a:t>
                </a:r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an unknown.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44F7FB7-F938-9028-743D-091A1461C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543" y="3429000"/>
                <a:ext cx="9302913" cy="2837111"/>
              </a:xfrm>
              <a:blipFill>
                <a:blip r:embed="rId2"/>
                <a:stretch>
                  <a:fillRect l="-917" t="-3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C8A78-C092-845A-3D9F-68FC7FB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BAD1D14-38F3-6A09-CCE9-A141203E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of </a:t>
            </a:r>
            <a:r>
              <a:rPr lang="en-US" altLang="zh-CN" dirty="0"/>
              <a:t>OSCR</a:t>
            </a:r>
            <a:endParaRPr 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C8BF1E-5B0D-DD41-3550-A64B6402DB94}"/>
              </a:ext>
            </a:extLst>
          </p:cNvPr>
          <p:cNvGrpSpPr/>
          <p:nvPr/>
        </p:nvGrpSpPr>
        <p:grpSpPr>
          <a:xfrm>
            <a:off x="2169846" y="1896864"/>
            <a:ext cx="7852307" cy="1130688"/>
            <a:chOff x="2169846" y="1953378"/>
            <a:chExt cx="7852307" cy="113068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4E7C0C8-588E-BB72-3C13-9D3596AFF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04" b="7585"/>
            <a:stretch/>
          </p:blipFill>
          <p:spPr>
            <a:xfrm>
              <a:off x="2169846" y="2103832"/>
              <a:ext cx="7852307" cy="98023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9FC604-33FB-4237-0943-956A3EAC15E7}"/>
                </a:ext>
              </a:extLst>
            </p:cNvPr>
            <p:cNvSpPr/>
            <p:nvPr/>
          </p:nvSpPr>
          <p:spPr>
            <a:xfrm>
              <a:off x="4927874" y="2441635"/>
              <a:ext cx="2674002" cy="494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71B0A5-A452-195E-CE9C-E4BF60A0A016}"/>
                </a:ext>
              </a:extLst>
            </p:cNvPr>
            <p:cNvSpPr/>
            <p:nvPr/>
          </p:nvSpPr>
          <p:spPr>
            <a:xfrm>
              <a:off x="7972578" y="2411977"/>
              <a:ext cx="1937539" cy="439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F639E25-6B70-63FA-81EF-BB8C949FA824}"/>
                    </a:ext>
                  </a:extLst>
                </p:cNvPr>
                <p:cNvSpPr txBox="1"/>
                <p:nvPr/>
              </p:nvSpPr>
              <p:spPr>
                <a:xfrm>
                  <a:off x="8445843" y="1953378"/>
                  <a:ext cx="1272592" cy="40011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Rejecter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F639E25-6B70-63FA-81EF-BB8C949FA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5843" y="1953378"/>
                  <a:ext cx="1272592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785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ACFF5D-F444-AECC-8B6D-F556097448AC}"/>
                    </a:ext>
                  </a:extLst>
                </p:cNvPr>
                <p:cNvSpPr txBox="1"/>
                <p:nvPr/>
              </p:nvSpPr>
              <p:spPr>
                <a:xfrm>
                  <a:off x="5452489" y="1953378"/>
                  <a:ext cx="1375248" cy="40011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Classifier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ACFF5D-F444-AECC-8B6D-F55609744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2489" y="1953378"/>
                  <a:ext cx="1375248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425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6B73DDA-60D0-13A2-6B68-884AA4D1133B}"/>
              </a:ext>
            </a:extLst>
          </p:cNvPr>
          <p:cNvGrpSpPr/>
          <p:nvPr/>
        </p:nvGrpSpPr>
        <p:grpSpPr>
          <a:xfrm>
            <a:off x="2290575" y="981418"/>
            <a:ext cx="7619542" cy="759218"/>
            <a:chOff x="2290575" y="981418"/>
            <a:chExt cx="7619542" cy="75921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2BB4C11-2F96-E2B7-056B-91636FA2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3452" r="2377"/>
            <a:stretch/>
          </p:blipFill>
          <p:spPr>
            <a:xfrm>
              <a:off x="2290575" y="981418"/>
              <a:ext cx="7619542" cy="75921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FD46939-0368-49EB-D67D-E62A9622E8A5}"/>
                </a:ext>
              </a:extLst>
            </p:cNvPr>
            <p:cNvSpPr/>
            <p:nvPr/>
          </p:nvSpPr>
          <p:spPr>
            <a:xfrm>
              <a:off x="6673671" y="981418"/>
              <a:ext cx="929851" cy="352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6C365ED-7B7F-6BD8-1747-CD3341E3EB7E}"/>
                </a:ext>
              </a:extLst>
            </p:cNvPr>
            <p:cNvSpPr/>
            <p:nvPr/>
          </p:nvSpPr>
          <p:spPr>
            <a:xfrm>
              <a:off x="8334419" y="981418"/>
              <a:ext cx="1310440" cy="352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67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10F6-D0B2-8E2D-285D-916BB5D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summary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59F994-9D40-98A6-211E-160A80B1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C381CB-EF90-4B10-BF53-82D6A448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9"/>
          <a:stretch/>
        </p:blipFill>
        <p:spPr>
          <a:xfrm>
            <a:off x="1511643" y="963675"/>
            <a:ext cx="9168714" cy="19461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0F7F5A-2BB6-A621-295B-7B34766D29B0}"/>
              </a:ext>
            </a:extLst>
          </p:cNvPr>
          <p:cNvGrpSpPr/>
          <p:nvPr/>
        </p:nvGrpSpPr>
        <p:grpSpPr>
          <a:xfrm>
            <a:off x="1032463" y="3087224"/>
            <a:ext cx="10127075" cy="2986674"/>
            <a:chOff x="1152939" y="3615588"/>
            <a:chExt cx="10127075" cy="29866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428D76-C4C3-4ABE-9492-534B06D2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939" y="3615588"/>
              <a:ext cx="9886122" cy="2986674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775AF94-3250-D88E-D1CE-CF72CA782A00}"/>
                </a:ext>
              </a:extLst>
            </p:cNvPr>
            <p:cNvCxnSpPr/>
            <p:nvPr/>
          </p:nvCxnSpPr>
          <p:spPr>
            <a:xfrm>
              <a:off x="6811617" y="4194084"/>
              <a:ext cx="422744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D8D6612-B33A-691D-F925-9B2AB34511E7}"/>
                </a:ext>
              </a:extLst>
            </p:cNvPr>
            <p:cNvCxnSpPr/>
            <p:nvPr/>
          </p:nvCxnSpPr>
          <p:spPr>
            <a:xfrm>
              <a:off x="7052570" y="4649076"/>
              <a:ext cx="422744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0969E1-83E7-D9F9-0343-384DF411AB27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14" y="4942832"/>
              <a:ext cx="3043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EA0B671-2994-0107-6719-3511072FDC7B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78" y="5291806"/>
              <a:ext cx="33108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88A81E5-76C9-4FCF-4443-7201F4C88743}"/>
                </a:ext>
              </a:extLst>
            </p:cNvPr>
            <p:cNvCxnSpPr>
              <a:cxnSpLocks/>
            </p:cNvCxnSpPr>
            <p:nvPr/>
          </p:nvCxnSpPr>
          <p:spPr>
            <a:xfrm>
              <a:off x="4289287" y="6310015"/>
              <a:ext cx="2668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314FC5C-594D-EE0A-B9A6-A6C695D5A3EC}"/>
              </a:ext>
            </a:extLst>
          </p:cNvPr>
          <p:cNvSpPr/>
          <p:nvPr/>
        </p:nvSpPr>
        <p:spPr>
          <a:xfrm>
            <a:off x="9588844" y="2634461"/>
            <a:ext cx="420130" cy="2224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4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3E962-C756-F84A-B1FC-748A646F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57" y="1358124"/>
            <a:ext cx="10951486" cy="638485"/>
          </a:xfrm>
        </p:spPr>
        <p:txBody>
          <a:bodyPr/>
          <a:lstStyle/>
          <a:p>
            <a:pPr algn="ctr"/>
            <a:r>
              <a:rPr lang="en-US" dirty="0"/>
              <a:t>What can we do to have the desired characteristics?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3F4AA4-1CD6-BB9A-1437-74B7DA62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38A92-91B3-4EEF-7672-0F344915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65"/>
          <a:stretch/>
        </p:blipFill>
        <p:spPr>
          <a:xfrm>
            <a:off x="1511643" y="2199350"/>
            <a:ext cx="9168714" cy="5636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136B6A-1928-8902-940F-D1B984615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57"/>
          <a:stretch/>
        </p:blipFill>
        <p:spPr>
          <a:xfrm>
            <a:off x="1290320" y="3178158"/>
            <a:ext cx="9611360" cy="1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6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FECFDB-F954-2411-B1F4-9B8652FAE8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9797" cy="133105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Remove the assumption in OSCR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Open-set FRP, </a:t>
                </a:r>
                <a:r>
                  <a:rPr lang="en-US" altLang="zh-CN" dirty="0"/>
                  <a:t>denoted as OFPR, a probability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misclassify unknown to known.</a:t>
                </a:r>
              </a:p>
              <a:p>
                <a:r>
                  <a:rPr lang="en-US" altLang="zh-CN" dirty="0"/>
                  <a:t>Open-set CCR, Conditional OTPR (COTPR), a probability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correctly classify known.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FECFDB-F954-2411-B1F4-9B8652FAE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9797" cy="1331058"/>
              </a:xfrm>
              <a:blipFill>
                <a:blip r:embed="rId2"/>
                <a:stretch>
                  <a:fillRect l="-575" t="-5505" b="-3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059A18-A1FD-4A29-1E2C-6BD7B2A0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BFA149-3DDE-719A-158F-BE2C7CA7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57" y="186705"/>
            <a:ext cx="10951486" cy="638485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OpenAUC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A1CC0D-7AA6-7654-E9BD-6FE26E650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40"/>
          <a:stretch/>
        </p:blipFill>
        <p:spPr>
          <a:xfrm>
            <a:off x="455386" y="2424429"/>
            <a:ext cx="3899793" cy="744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F6FB48-AF9A-2884-6E99-AB7077A7D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54"/>
          <a:stretch/>
        </p:blipFill>
        <p:spPr>
          <a:xfrm>
            <a:off x="455386" y="3125469"/>
            <a:ext cx="5454272" cy="7447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89DB4-FFC6-A5C7-8F97-522BE6E15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344" y="2642195"/>
            <a:ext cx="5632545" cy="8408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1047F9-E76D-2D42-5996-CFDDAF8B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43822"/>
            <a:ext cx="12192000" cy="17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71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871C51-EE74-EF90-7215-8F4C8272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53752EE-4BEB-6382-19FB-8E618141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loss equation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13F1E-F539-4473-AEEA-0CC5D4E1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25"/>
            <a:ext cx="12192000" cy="1772739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359E4D37-6115-BCA4-20F2-B436E6BF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939" y="3461926"/>
            <a:ext cx="5254842" cy="75713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(a) (b)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Correct predictions for known with lower open-set scores.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A741545-2E17-4C2A-16C6-976CDA1B5989}"/>
              </a:ext>
            </a:extLst>
          </p:cNvPr>
          <p:cNvSpPr txBox="1">
            <a:spLocks/>
          </p:cNvSpPr>
          <p:nvPr/>
        </p:nvSpPr>
        <p:spPr>
          <a:xfrm>
            <a:off x="4023939" y="4219056"/>
            <a:ext cx="5254842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(b)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/>
              <a:t>: unknown has a higher open-set score than knowns.</a:t>
            </a:r>
          </a:p>
        </p:txBody>
      </p:sp>
    </p:spTree>
    <p:extLst>
      <p:ext uri="{BB962C8B-B14F-4D97-AF65-F5344CB8AC3E}">
        <p14:creationId xmlns:p14="http://schemas.microsoft.com/office/powerpoint/2010/main" val="22875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599BA0-D3DD-1C24-2BD9-EA7300031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of evaluation metric of OSR.</a:t>
            </a:r>
          </a:p>
          <a:p>
            <a:r>
              <a:rPr lang="en-US" dirty="0"/>
              <a:t>A new metric: </a:t>
            </a:r>
            <a:r>
              <a:rPr lang="en-US" dirty="0" err="1"/>
              <a:t>OpenAUC</a:t>
            </a:r>
            <a:r>
              <a:rPr lang="en-US" dirty="0"/>
              <a:t>.</a:t>
            </a:r>
          </a:p>
          <a:p>
            <a:r>
              <a:rPr lang="en-US" dirty="0"/>
              <a:t>Metric </a:t>
            </a:r>
            <a:r>
              <a:rPr lang="en-US" dirty="0">
                <a:sym typeface="Wingdings" panose="05000000000000000000" pitchFamily="2" charset="2"/>
              </a:rPr>
              <a:t> loss function.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Term project recommendations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paper</a:t>
            </a:r>
          </a:p>
          <a:p>
            <a:pPr lvl="1"/>
            <a:r>
              <a:rPr lang="en-US" sz="2400" dirty="0"/>
              <a:t>Has </a:t>
            </a:r>
            <a:r>
              <a:rPr lang="en-US" sz="2400" dirty="0">
                <a:solidFill>
                  <a:srgbClr val="FF0000"/>
                </a:solidFill>
              </a:rPr>
              <a:t>elegant mathematical equations </a:t>
            </a:r>
            <a:r>
              <a:rPr lang="en-US" sz="2400" dirty="0"/>
              <a:t>along with </a:t>
            </a:r>
            <a:r>
              <a:rPr lang="en-US" sz="2400" dirty="0">
                <a:solidFill>
                  <a:srgbClr val="FF0000"/>
                </a:solidFill>
              </a:rPr>
              <a:t>fabulous intuitions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chance</a:t>
            </a:r>
            <a:r>
              <a:rPr lang="en-US" sz="2400" dirty="0">
                <a:sym typeface="Wingdings" panose="05000000000000000000" pitchFamily="2" charset="2"/>
              </a:rPr>
              <a:t> to </a:t>
            </a:r>
            <a:r>
              <a:rPr lang="en-US" sz="2400" u="sng" dirty="0">
                <a:sym typeface="Wingdings" panose="05000000000000000000" pitchFamily="2" charset="2"/>
              </a:rPr>
              <a:t>improve mathematical feeling and know common usage of notations</a:t>
            </a:r>
            <a:r>
              <a:rPr lang="en-US" sz="24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Has nice analyzing and summarization,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 good example to do research</a:t>
            </a:r>
            <a:r>
              <a:rPr lang="en-US" sz="2400" dirty="0">
                <a:sym typeface="Wingdings" panose="05000000000000000000" pitchFamily="2" charset="2"/>
              </a:rPr>
              <a:t>. (The first author published several high-level papers using the same motivation.)</a:t>
            </a:r>
            <a:endParaRPr 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C420B0-9BB9-AA74-5A7D-76CDCE4B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C92A6E8-22DA-085D-9DC2-04F5F84B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highlights</a:t>
            </a:r>
          </a:p>
        </p:txBody>
      </p:sp>
    </p:spTree>
    <p:extLst>
      <p:ext uri="{BB962C8B-B14F-4D97-AF65-F5344CB8AC3E}">
        <p14:creationId xmlns:p14="http://schemas.microsoft.com/office/powerpoint/2010/main" val="220539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3EABF0-B4E4-A5C2-F9D7-37760306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062860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268EBA9-B367-8CFE-D2E5-652BD7A2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OpenAUC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from metric to loss function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3363B-48AE-237A-4C78-6FACDC63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7" t="41505"/>
          <a:stretch/>
        </p:blipFill>
        <p:spPr>
          <a:xfrm>
            <a:off x="2372497" y="1030019"/>
            <a:ext cx="9661336" cy="1036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8ED325-543D-B632-0A10-EF4FE66F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6" y="2028529"/>
            <a:ext cx="11920897" cy="843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72CA4-C551-2743-7095-EC4861DD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1935"/>
            <a:ext cx="12192000" cy="15889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741E1C-8F07-BCD2-946A-E9CD8EF0E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05289"/>
            <a:ext cx="12192000" cy="10094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5478B1-0E42-6FE7-D821-B43639E61233}"/>
              </a:ext>
            </a:extLst>
          </p:cNvPr>
          <p:cNvSpPr txBox="1"/>
          <p:nvPr/>
        </p:nvSpPr>
        <p:spPr>
          <a:xfrm>
            <a:off x="4201297" y="4373612"/>
            <a:ext cx="21259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Misclassify known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2602EA-389A-22ED-7402-2F3D6CDD761A}"/>
              </a:ext>
            </a:extLst>
          </p:cNvPr>
          <p:cNvSpPr txBox="1"/>
          <p:nvPr/>
        </p:nvSpPr>
        <p:spPr>
          <a:xfrm>
            <a:off x="6421399" y="4373612"/>
            <a:ext cx="56124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Reject score of unknown smaller than that of known.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E3EC14-644F-79A8-F964-58E5960EC22F}"/>
              </a:ext>
            </a:extLst>
          </p:cNvPr>
          <p:cNvSpPr/>
          <p:nvPr/>
        </p:nvSpPr>
        <p:spPr>
          <a:xfrm>
            <a:off x="5323290" y="5035693"/>
            <a:ext cx="41518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BCF264-B475-6CEF-C236-9005C4D56661}"/>
              </a:ext>
            </a:extLst>
          </p:cNvPr>
          <p:cNvSpPr txBox="1"/>
          <p:nvPr/>
        </p:nvSpPr>
        <p:spPr>
          <a:xfrm>
            <a:off x="2765732" y="5488452"/>
            <a:ext cx="44374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in a batch and repeat many times.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幻灯片缩放定位 21">
                <a:extLst>
                  <a:ext uri="{FF2B5EF4-FFF2-40B4-BE49-F238E27FC236}">
                    <a16:creationId xmlns:a16="http://schemas.microsoft.com/office/drawing/2014/main" id="{DA999498-118F-8244-A620-29C2CF9D3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2306079"/>
                  </p:ext>
                </p:extLst>
              </p:nvPr>
            </p:nvGraphicFramePr>
            <p:xfrm>
              <a:off x="9251730" y="5888562"/>
              <a:ext cx="1617769" cy="909995"/>
            </p:xfrm>
            <a:graphic>
              <a:graphicData uri="http://schemas.microsoft.com/office/powerpoint/2016/slidezoom">
                <pslz:sldZm>
                  <pslz:sldZmObj sldId="322" cId="3892760183">
                    <pslz:zmPr id="{ABDB3572-35B8-4F54-BF45-7E799CAA644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7769" cy="9099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幻灯片缩放定位 21">
                <a:extLst>
                  <a:ext uri="{FF2B5EF4-FFF2-40B4-BE49-F238E27FC236}">
                    <a16:creationId xmlns:a16="http://schemas.microsoft.com/office/drawing/2014/main" id="{DA999498-118F-8244-A620-29C2CF9D3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1730" y="5888562"/>
                <a:ext cx="1617769" cy="9099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272BC82-6C35-A16D-B02B-77B0FCEB8CB9}"/>
              </a:ext>
            </a:extLst>
          </p:cNvPr>
          <p:cNvSpPr txBox="1"/>
          <p:nvPr/>
        </p:nvSpPr>
        <p:spPr>
          <a:xfrm>
            <a:off x="8316387" y="5488452"/>
            <a:ext cx="34884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make unknown images?</a:t>
            </a:r>
          </a:p>
        </p:txBody>
      </p:sp>
    </p:spTree>
    <p:extLst>
      <p:ext uri="{BB962C8B-B14F-4D97-AF65-F5344CB8AC3E}">
        <p14:creationId xmlns:p14="http://schemas.microsoft.com/office/powerpoint/2010/main" val="319521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 animBg="1"/>
      <p:bldP spid="18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7C4CDFA-AEEC-4FDF-1071-D9570957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3816515" cy="1108637"/>
          </a:xfrm>
        </p:spPr>
        <p:txBody>
          <a:bodyPr/>
          <a:lstStyle/>
          <a:p>
            <a:r>
              <a:rPr lang="en-US" dirty="0" err="1"/>
              <a:t>Mixup</a:t>
            </a:r>
            <a:r>
              <a:rPr lang="en-US" dirty="0"/>
              <a:t>: linearly combine </a:t>
            </a:r>
            <a:r>
              <a:rPr lang="en-US" dirty="0">
                <a:solidFill>
                  <a:srgbClr val="FF0000"/>
                </a:solidFill>
              </a:rPr>
              <a:t>images</a:t>
            </a:r>
            <a:r>
              <a:rPr lang="en-US" dirty="0"/>
              <a:t> and labels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02F48F-EE92-36AB-8A48-7B394495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FD27744-D8B7-96D7-8843-1E6C3D3A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</a:t>
            </a:r>
            <a:r>
              <a:rPr lang="en-US" dirty="0" err="1"/>
              <a:t>Mixup</a:t>
            </a:r>
            <a:r>
              <a:rPr lang="en-US" dirty="0"/>
              <a:t> to make unknown features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A79CA0-5D9E-6B1F-2F36-FDCB69C00226}"/>
              </a:ext>
            </a:extLst>
          </p:cNvPr>
          <p:cNvGrpSpPr/>
          <p:nvPr/>
        </p:nvGrpSpPr>
        <p:grpSpPr>
          <a:xfrm>
            <a:off x="969412" y="2197931"/>
            <a:ext cx="1838685" cy="3378507"/>
            <a:chOff x="969412" y="2197931"/>
            <a:chExt cx="1838685" cy="3378507"/>
          </a:xfrm>
        </p:grpSpPr>
        <p:pic>
          <p:nvPicPr>
            <p:cNvPr id="10" name="图片 9" descr="图形用户界面, 应用程序&#10;&#10;描述已自动生成">
              <a:extLst>
                <a:ext uri="{FF2B5EF4-FFF2-40B4-BE49-F238E27FC236}">
                  <a16:creationId xmlns:a16="http://schemas.microsoft.com/office/drawing/2014/main" id="{1A8E8C6D-2314-BB52-2F07-002C9ACC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5" r="64781"/>
            <a:stretch/>
          </p:blipFill>
          <p:spPr>
            <a:xfrm>
              <a:off x="1127558" y="3434429"/>
              <a:ext cx="1522392" cy="2142009"/>
            </a:xfrm>
            <a:prstGeom prst="rect">
              <a:avLst/>
            </a:prstGeom>
          </p:spPr>
        </p:pic>
        <p:pic>
          <p:nvPicPr>
            <p:cNvPr id="11" name="图片 10" descr="图形用户界面, 应用程序&#10;&#10;描述已自动生成">
              <a:extLst>
                <a:ext uri="{FF2B5EF4-FFF2-40B4-BE49-F238E27FC236}">
                  <a16:creationId xmlns:a16="http://schemas.microsoft.com/office/drawing/2014/main" id="{E0DBD19C-4108-4BC2-7D35-D3C78ABF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96" r="22568" b="65938"/>
            <a:stretch/>
          </p:blipFill>
          <p:spPr>
            <a:xfrm>
              <a:off x="969412" y="2197931"/>
              <a:ext cx="1838685" cy="1106753"/>
            </a:xfrm>
            <a:prstGeom prst="rect">
              <a:avLst/>
            </a:prstGeom>
          </p:spPr>
        </p:pic>
      </p:grp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7F3CF3FD-2EA9-8DB7-77F0-C4CD1F153514}"/>
              </a:ext>
            </a:extLst>
          </p:cNvPr>
          <p:cNvSpPr txBox="1">
            <a:spLocks/>
          </p:cNvSpPr>
          <p:nvPr/>
        </p:nvSpPr>
        <p:spPr>
          <a:xfrm>
            <a:off x="4287872" y="1041439"/>
            <a:ext cx="5637075" cy="110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Manifold </a:t>
            </a:r>
            <a:r>
              <a:rPr lang="en-US" dirty="0" err="1"/>
              <a:t>Mixup</a:t>
            </a:r>
            <a:r>
              <a:rPr lang="en-US" dirty="0"/>
              <a:t>: linearly combine image </a:t>
            </a:r>
            <a:r>
              <a:rPr lang="en-US" dirty="0">
                <a:solidFill>
                  <a:srgbClr val="FF0000"/>
                </a:solidFill>
              </a:rPr>
              <a:t>features</a:t>
            </a:r>
            <a:r>
              <a:rPr lang="en-US" dirty="0"/>
              <a:t> and labels.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8D940EE-69B9-B4AC-A65B-3E6C2F99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23" y="1913973"/>
            <a:ext cx="7247263" cy="7792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968EAF-1BC5-BE29-F135-BE835308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23" y="2770202"/>
            <a:ext cx="5501228" cy="206160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F1FFB47C-ED61-2F84-80CC-297865B79A7A}"/>
              </a:ext>
            </a:extLst>
          </p:cNvPr>
          <p:cNvSpPr txBox="1">
            <a:spLocks/>
          </p:cNvSpPr>
          <p:nvPr/>
        </p:nvSpPr>
        <p:spPr>
          <a:xfrm>
            <a:off x="4375623" y="5057149"/>
            <a:ext cx="7453002" cy="77457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One of the most download papers in the last three months.</a:t>
            </a:r>
          </a:p>
          <a:p>
            <a:pPr marL="0" indent="0">
              <a:buNone/>
            </a:pPr>
            <a:r>
              <a:rPr lang="en-US" sz="2000" u="sng" dirty="0"/>
              <a:t>We believe that </a:t>
            </a:r>
            <a:r>
              <a:rPr lang="en-US" sz="2000" u="sng" dirty="0">
                <a:solidFill>
                  <a:srgbClr val="FF0000"/>
                </a:solidFill>
              </a:rPr>
              <a:t>analyzing datasets is essential in practical applications</a:t>
            </a:r>
            <a:r>
              <a:rPr lang="en-US" sz="2000" u="sng" dirty="0"/>
              <a:t>.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3350A3-60A3-2EB1-778A-7FD0290663B2}"/>
              </a:ext>
            </a:extLst>
          </p:cNvPr>
          <p:cNvGrpSpPr/>
          <p:nvPr/>
        </p:nvGrpSpPr>
        <p:grpSpPr>
          <a:xfrm>
            <a:off x="3174211" y="1800851"/>
            <a:ext cx="8448675" cy="1654524"/>
            <a:chOff x="3174211" y="1920876"/>
            <a:chExt cx="8448675" cy="165452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02AED8F-6008-E598-5446-CD371F1D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4211" y="1920876"/>
              <a:ext cx="8448675" cy="16383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DBF0EB-CDC3-CAEE-044A-528A637876D3}"/>
                </a:ext>
              </a:extLst>
            </p:cNvPr>
            <p:cNvSpPr/>
            <p:nvPr/>
          </p:nvSpPr>
          <p:spPr>
            <a:xfrm>
              <a:off x="5685755" y="3175290"/>
              <a:ext cx="462968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4C489D-1CCF-3C9B-AE92-E7D2EAACA2A0}"/>
              </a:ext>
            </a:extLst>
          </p:cNvPr>
          <p:cNvGrpSpPr/>
          <p:nvPr/>
        </p:nvGrpSpPr>
        <p:grpSpPr>
          <a:xfrm>
            <a:off x="3174211" y="2498880"/>
            <a:ext cx="8458200" cy="1619250"/>
            <a:chOff x="3174211" y="3853602"/>
            <a:chExt cx="8458200" cy="161925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DFC9180-9E38-7119-4A50-C7143705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4211" y="3853602"/>
              <a:ext cx="8458200" cy="161925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7DEADD3-6D83-8959-907D-52718F1C79A9}"/>
                </a:ext>
              </a:extLst>
            </p:cNvPr>
            <p:cNvSpPr/>
            <p:nvPr/>
          </p:nvSpPr>
          <p:spPr>
            <a:xfrm>
              <a:off x="5695641" y="5044542"/>
              <a:ext cx="400359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幻灯片缩放定位 30">
                <a:extLst>
                  <a:ext uri="{FF2B5EF4-FFF2-40B4-BE49-F238E27FC236}">
                    <a16:creationId xmlns:a16="http://schemas.microsoft.com/office/drawing/2014/main" id="{5F3AB35D-C2EC-D0D0-029D-64CF5F962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252901"/>
                  </p:ext>
                </p:extLst>
              </p:nvPr>
            </p:nvGraphicFramePr>
            <p:xfrm>
              <a:off x="5407491" y="6057062"/>
              <a:ext cx="1377017" cy="774572"/>
            </p:xfrm>
            <a:graphic>
              <a:graphicData uri="http://schemas.microsoft.com/office/powerpoint/2016/slidezoom">
                <pslz:sldZm>
                  <pslz:sldZmObj sldId="335" cId="3686677160">
                    <pslz:zmPr id="{4CB691EB-36E3-4F2F-819B-8E1547E1012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7017" cy="7745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幻灯片缩放定位 30">
                <a:extLst>
                  <a:ext uri="{FF2B5EF4-FFF2-40B4-BE49-F238E27FC236}">
                    <a16:creationId xmlns:a16="http://schemas.microsoft.com/office/drawing/2014/main" id="{5F3AB35D-C2EC-D0D0-029D-64CF5F962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7491" y="6057062"/>
                <a:ext cx="1377017" cy="7745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2" name="内容占位符 1">
            <a:extLst>
              <a:ext uri="{FF2B5EF4-FFF2-40B4-BE49-F238E27FC236}">
                <a16:creationId xmlns:a16="http://schemas.microsoft.com/office/drawing/2014/main" id="{FD42D432-76A3-82EA-68AA-A0397521160C}"/>
              </a:ext>
            </a:extLst>
          </p:cNvPr>
          <p:cNvSpPr txBox="1">
            <a:spLocks/>
          </p:cNvSpPr>
          <p:nvPr/>
        </p:nvSpPr>
        <p:spPr>
          <a:xfrm>
            <a:off x="6851093" y="6217860"/>
            <a:ext cx="3343929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Term project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38927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FFD781-31DA-434B-4E97-E201FFC7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2986864"/>
          </a:xfrm>
        </p:spPr>
        <p:txBody>
          <a:bodyPr>
            <a:normAutofit/>
          </a:bodyPr>
          <a:lstStyle/>
          <a:p>
            <a:r>
              <a:rPr lang="en-US" dirty="0"/>
              <a:t>Ablation study using different </a:t>
            </a:r>
            <a:r>
              <a:rPr lang="en-US" dirty="0">
                <a:solidFill>
                  <a:srgbClr val="FF0000"/>
                </a:solidFill>
              </a:rPr>
              <a:t>unknown generation methods </a:t>
            </a:r>
            <a:r>
              <a:rPr lang="en-US" dirty="0"/>
              <a:t>in diverse </a:t>
            </a:r>
            <a:r>
              <a:rPr lang="en-US" dirty="0">
                <a:solidFill>
                  <a:srgbClr val="FF0000"/>
                </a:solidFill>
              </a:rPr>
              <a:t>datasets</a:t>
            </a:r>
            <a:r>
              <a:rPr lang="en-US" dirty="0"/>
              <a:t>?</a:t>
            </a:r>
          </a:p>
          <a:p>
            <a:pPr lvl="1"/>
            <a:r>
              <a:rPr lang="en-US" sz="2400" dirty="0" err="1"/>
              <a:t>Mixup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Generative adversarial networks.</a:t>
            </a:r>
          </a:p>
          <a:p>
            <a:pPr lvl="1"/>
            <a:r>
              <a:rPr lang="en-US" sz="2400" dirty="0"/>
              <a:t>Heavy block of images and features, or adding noise.</a:t>
            </a:r>
          </a:p>
          <a:p>
            <a:pPr lvl="1"/>
            <a:r>
              <a:rPr lang="en-US" sz="2400" dirty="0"/>
              <a:t>Fusion of two known classes are feature or image level.</a:t>
            </a:r>
          </a:p>
          <a:p>
            <a:r>
              <a:rPr lang="en-US" dirty="0"/>
              <a:t>We can get our own understanding in this case.</a:t>
            </a:r>
          </a:p>
          <a:p>
            <a:r>
              <a:rPr lang="en-US" dirty="0"/>
              <a:t>Possible </a:t>
            </a:r>
            <a:r>
              <a:rPr lang="en-US" dirty="0">
                <a:solidFill>
                  <a:srgbClr val="FF0000"/>
                </a:solidFill>
              </a:rPr>
              <a:t>your own papers</a:t>
            </a:r>
            <a:r>
              <a:rPr lang="en-US" dirty="0"/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ADFD93-060F-A70B-9EA3-16B006AF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5B7271E-97A0-409E-3E68-C2AE3E47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</a:t>
            </a:r>
            <a:r>
              <a:rPr lang="en-US" dirty="0"/>
              <a:t>p</a:t>
            </a:r>
            <a:r>
              <a:rPr lang="en-US"/>
              <a:t>roject </a:t>
            </a:r>
            <a:r>
              <a:rPr lang="en-US" dirty="0"/>
              <a:t>thinking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28FDD9-FFCC-A811-BB16-2EFF0915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421" y="1379014"/>
            <a:ext cx="3384370" cy="4183998"/>
          </a:xfrm>
          <a:prstGeom prst="rect">
            <a:avLst/>
          </a:prstGeom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36E85379-B8D6-4298-39A3-76F12D82BDA6}"/>
              </a:ext>
            </a:extLst>
          </p:cNvPr>
          <p:cNvSpPr txBox="1">
            <a:spLocks/>
          </p:cNvSpPr>
          <p:nvPr/>
        </p:nvSpPr>
        <p:spPr>
          <a:xfrm>
            <a:off x="315586" y="4094675"/>
            <a:ext cx="6979844" cy="857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</a:t>
            </a:r>
            <a:r>
              <a:rPr lang="en-US" dirty="0" err="1"/>
              <a:t>OpenAUC</a:t>
            </a:r>
            <a:r>
              <a:rPr lang="en-US" dirty="0"/>
              <a:t> effective when the unknown is close to the known? CIFAR10 vs. Weed.</a:t>
            </a:r>
          </a:p>
        </p:txBody>
      </p:sp>
      <p:pic>
        <p:nvPicPr>
          <p:cNvPr id="3074" name="Picture 2" descr="CIFAR-10 Dataset | Papers With Code">
            <a:extLst>
              <a:ext uri="{FF2B5EF4-FFF2-40B4-BE49-F238E27FC236}">
                <a16:creationId xmlns:a16="http://schemas.microsoft.com/office/drawing/2014/main" id="{8C19A277-9852-08D9-22E6-CF75E367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49" y="4888683"/>
            <a:ext cx="2403762" cy="18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636328-14E5-21DA-DA3F-8334F51A2AA0}"/>
              </a:ext>
            </a:extLst>
          </p:cNvPr>
          <p:cNvGrpSpPr/>
          <p:nvPr/>
        </p:nvGrpSpPr>
        <p:grpSpPr>
          <a:xfrm>
            <a:off x="4914012" y="4523631"/>
            <a:ext cx="3785409" cy="2295520"/>
            <a:chOff x="3263150" y="4997679"/>
            <a:chExt cx="3785409" cy="22955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99231B-D945-3594-DBF0-82FF9B708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150" y="4997679"/>
              <a:ext cx="3785409" cy="79787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9322CA0-0871-8567-CF26-2E0F3E24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9849" y="5758850"/>
              <a:ext cx="3778710" cy="1534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67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D457527-A1FA-B6CD-E3A8-2378355D4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7340064" cy="4771909"/>
          </a:xfrm>
        </p:spPr>
        <p:txBody>
          <a:bodyPr/>
          <a:lstStyle/>
          <a:p>
            <a:r>
              <a:rPr lang="en-US" u="sng" dirty="0"/>
              <a:t>The way to generate unknown images is significant</a:t>
            </a:r>
            <a:r>
              <a:rPr lang="en-US" dirty="0"/>
              <a:t>?</a:t>
            </a:r>
          </a:p>
          <a:p>
            <a:r>
              <a:rPr lang="en-US" dirty="0"/>
              <a:t>A supporting observation from </a:t>
            </a:r>
            <a:r>
              <a:rPr lang="en-US" dirty="0" err="1"/>
              <a:t>OpenMAX</a:t>
            </a:r>
            <a:r>
              <a:rPr lang="en-US" dirty="0"/>
              <a:t> shared by Ibrahim.</a:t>
            </a:r>
          </a:p>
          <a:p>
            <a:r>
              <a:rPr lang="en-US" dirty="0">
                <a:solidFill>
                  <a:srgbClr val="FF0000"/>
                </a:solidFill>
              </a:rPr>
              <a:t>Fooling</a:t>
            </a:r>
            <a:r>
              <a:rPr lang="en-US" dirty="0"/>
              <a:t> and </a:t>
            </a:r>
            <a:r>
              <a:rPr lang="en-US" dirty="0" err="1">
                <a:solidFill>
                  <a:srgbClr val="FF0000"/>
                </a:solidFill>
              </a:rPr>
              <a:t>Openset</a:t>
            </a:r>
            <a:r>
              <a:rPr lang="en-US" dirty="0"/>
              <a:t> images are essentially different.</a:t>
            </a:r>
          </a:p>
          <a:p>
            <a:r>
              <a:rPr lang="en-US" dirty="0"/>
              <a:t>Majority of fooling have lower open-set scores but </a:t>
            </a:r>
            <a:r>
              <a:rPr lang="en-US" dirty="0" err="1"/>
              <a:t>Openset</a:t>
            </a:r>
            <a:r>
              <a:rPr lang="en-US" dirty="0"/>
              <a:t> may have higher open-set scores.</a:t>
            </a:r>
          </a:p>
          <a:p>
            <a:endParaRPr lang="en-US" dirty="0"/>
          </a:p>
          <a:p>
            <a:r>
              <a:rPr lang="en-US" dirty="0"/>
              <a:t>Fooling images are artificially constructed to make a particular class have high activation score </a:t>
            </a:r>
            <a:r>
              <a:rPr lang="en-US" altLang="zh-CN" dirty="0"/>
              <a:t>via gradient ascending </a:t>
            </a:r>
            <a:r>
              <a:rPr lang="en-US" dirty="0"/>
              <a:t>and, hence, to be detected with high confidence.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2FE76A-C5F5-74F1-62D9-1885E339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7286047-725D-9B26-6839-03A9347B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48206B-6D88-F2EB-F122-3B565084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03" y="1205948"/>
            <a:ext cx="4320433" cy="38291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06A611-746C-0360-0A51-3C75A0851D6E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CVPR Towards open set deep networks</a:t>
            </a:r>
          </a:p>
        </p:txBody>
      </p:sp>
    </p:spTree>
    <p:extLst>
      <p:ext uri="{BB962C8B-B14F-4D97-AF65-F5344CB8AC3E}">
        <p14:creationId xmlns:p14="http://schemas.microsoft.com/office/powerpoint/2010/main" val="390607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4F5D044-0864-18CF-6D68-98AB4E703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9797" cy="762647"/>
              </a:xfrm>
            </p:spPr>
            <p:txBody>
              <a:bodyPr/>
              <a:lstStyle/>
              <a:p>
                <a:r>
                  <a:rPr lang="en-US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potential issue: the generated unknown may be close to the known when the random variable is small.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hyperparameter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4F5D044-0864-18CF-6D68-98AB4E703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9797" cy="762647"/>
              </a:xfrm>
              <a:blipFill>
                <a:blip r:embed="rId2"/>
                <a:stretch>
                  <a:fillRect l="-680" t="-11200" b="-1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1F4FED-20E4-DF54-B314-0BAA32AD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BF87BF-DD69-EF66-E0F5-97382C6F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</a:t>
            </a:r>
            <a:r>
              <a:rPr lang="en-US" altLang="zh-CN" dirty="0" err="1"/>
              <a:t>OpenAUC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loss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12E676-68B1-12D4-BF6B-20F0CBA6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69" y="1984424"/>
            <a:ext cx="7247263" cy="77927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4E1-1170-84AA-6B4F-DE42B1935AAC}"/>
              </a:ext>
            </a:extLst>
          </p:cNvPr>
          <p:cNvGrpSpPr/>
          <p:nvPr/>
        </p:nvGrpSpPr>
        <p:grpSpPr>
          <a:xfrm>
            <a:off x="0" y="3279770"/>
            <a:ext cx="12192000" cy="1009496"/>
            <a:chOff x="0" y="3279770"/>
            <a:chExt cx="12192000" cy="100949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DD69FF1-23D6-C8C1-2D62-C0AD2E40D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79770"/>
              <a:ext cx="12192000" cy="1009496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C00C4B1-75DA-2567-FB89-3D91AD9435EB}"/>
                </a:ext>
              </a:extLst>
            </p:cNvPr>
            <p:cNvSpPr/>
            <p:nvPr/>
          </p:nvSpPr>
          <p:spPr>
            <a:xfrm>
              <a:off x="5125582" y="3287521"/>
              <a:ext cx="415188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B42B610-F213-95D2-EFE0-37391C3E1719}"/>
                </a:ext>
              </a:extLst>
            </p:cNvPr>
            <p:cNvCxnSpPr>
              <a:cxnSpLocks/>
            </p:cNvCxnSpPr>
            <p:nvPr/>
          </p:nvCxnSpPr>
          <p:spPr>
            <a:xfrm>
              <a:off x="195454" y="3995101"/>
              <a:ext cx="5508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D4952DB-E09F-FEC9-16D7-E6880E74625B}"/>
              </a:ext>
            </a:extLst>
          </p:cNvPr>
          <p:cNvGrpSpPr/>
          <p:nvPr/>
        </p:nvGrpSpPr>
        <p:grpSpPr>
          <a:xfrm>
            <a:off x="0" y="4655664"/>
            <a:ext cx="12192000" cy="1160897"/>
            <a:chOff x="0" y="4655664"/>
            <a:chExt cx="12192000" cy="11608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D9B780-921C-656C-78D8-B6217A112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655664"/>
              <a:ext cx="12192000" cy="116089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82C3C7-81B5-020C-D833-4E866B241E19}"/>
                </a:ext>
              </a:extLst>
            </p:cNvPr>
            <p:cNvSpPr/>
            <p:nvPr/>
          </p:nvSpPr>
          <p:spPr>
            <a:xfrm>
              <a:off x="5288691" y="4836002"/>
              <a:ext cx="415188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F619E6F-8719-12D6-A4DB-CFA4401134FE}"/>
                </a:ext>
              </a:extLst>
            </p:cNvPr>
            <p:cNvCxnSpPr>
              <a:cxnSpLocks/>
            </p:cNvCxnSpPr>
            <p:nvPr/>
          </p:nvCxnSpPr>
          <p:spPr>
            <a:xfrm>
              <a:off x="195454" y="5492740"/>
              <a:ext cx="6942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56202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63DE9C-5237-75D4-7F36-A23632566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9797" cy="757130"/>
              </a:xfrm>
            </p:spPr>
            <p:txBody>
              <a:bodyPr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Metrics </a:t>
                </a:r>
                <a:r>
                  <a:rPr lang="en-US" u="sng" dirty="0">
                    <a:solidFill>
                      <a:srgbClr val="FF0000"/>
                    </a:solidFill>
                  </a:rPr>
                  <a:t>with big values </a:t>
                </a:r>
                <a:r>
                  <a:rPr lang="en-US" dirty="0">
                    <a:solidFill>
                      <a:srgbClr val="FF0000"/>
                    </a:solidFill>
                  </a:rPr>
                  <a:t>but </a:t>
                </a:r>
                <a:r>
                  <a:rPr lang="en-US" u="sng" dirty="0">
                    <a:solidFill>
                      <a:srgbClr val="FF0000"/>
                    </a:solidFill>
                  </a:rPr>
                  <a:t>TPR on unknown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, which encourages selecting a threshold that misclassifies more unknown to known.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63DE9C-5237-75D4-7F36-A2363256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9797" cy="757130"/>
              </a:xfrm>
              <a:blipFill>
                <a:blip r:embed="rId2"/>
                <a:stretch>
                  <a:fillRect l="-785" t="-11290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A82B00-BBB1-D988-9FB0-002C3029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466CFE-5839-3AFF-2BD4-49203379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Experiment, metric comparison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E6EFE-EA0D-73F6-D5E8-0CAEB721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7" y="1885418"/>
            <a:ext cx="10694506" cy="378708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582902-9A05-ED33-7CFB-A5B91E199BE0}"/>
              </a:ext>
            </a:extLst>
          </p:cNvPr>
          <p:cNvCxnSpPr>
            <a:cxnSpLocks/>
          </p:cNvCxnSpPr>
          <p:nvPr/>
        </p:nvCxnSpPr>
        <p:spPr>
          <a:xfrm>
            <a:off x="1440070" y="5672500"/>
            <a:ext cx="21291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117F485A-84E9-F913-A8B8-348659F160BA}"/>
              </a:ext>
            </a:extLst>
          </p:cNvPr>
          <p:cNvSpPr txBox="1">
            <a:spLocks/>
          </p:cNvSpPr>
          <p:nvPr/>
        </p:nvSpPr>
        <p:spPr>
          <a:xfrm>
            <a:off x="271100" y="5816561"/>
            <a:ext cx="11649797" cy="88537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</a:rPr>
              <a:t>The performance is sensitive to the thresholds.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</a:rPr>
              <a:t>Hard to find an optimal threshold.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59CC5B-B55B-9AF4-DE14-CB3B635C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B8B7804-1CBA-A872-468A-561F2910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Experiments, performance comparison of loss function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D537B7-4A13-61D9-B80F-DDF2F67F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39" y="1374422"/>
            <a:ext cx="10076523" cy="39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6E427C-2785-D378-0161-7FE222F0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CUB: 200 types of birds.</a:t>
            </a:r>
          </a:p>
          <a:p>
            <a:r>
              <a:rPr lang="en-US" dirty="0">
                <a:solidFill>
                  <a:srgbClr val="FF0000"/>
                </a:solidFill>
              </a:rPr>
              <a:t>Semantic novelty: easy, medium, and hard.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0EFF92-EC7E-C116-CC8A-171397C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7824F53-BE73-E8AE-374A-6E1B72D3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dataset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B09E62-505D-B68A-6F2B-15E9015F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0" y="1927655"/>
            <a:ext cx="4062675" cy="470792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22E7702-FA02-B0FE-0207-6CBD07DA15D7}"/>
              </a:ext>
            </a:extLst>
          </p:cNvPr>
          <p:cNvGrpSpPr/>
          <p:nvPr/>
        </p:nvGrpSpPr>
        <p:grpSpPr>
          <a:xfrm>
            <a:off x="5462652" y="2352380"/>
            <a:ext cx="6216069" cy="3769503"/>
            <a:chOff x="3263150" y="4997679"/>
            <a:chExt cx="3785409" cy="229552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3C3EE6C-50A9-0964-BF91-AD3987DFA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150" y="4997679"/>
              <a:ext cx="3785409" cy="79787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BB2EC8-CF4A-4522-5AE0-F345F0C0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9849" y="5758850"/>
              <a:ext cx="3778710" cy="1534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236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ECD629-FA2B-62A5-20AC-3B11FA7B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A452BC4-458B-85C1-C8F1-3F6D8EDF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fine-grained dataset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9E7806-0557-2F41-F16B-3CD9E65F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52" y="1042910"/>
            <a:ext cx="10406096" cy="383919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C1CD65-E67B-C412-3206-8FB6F5155B1C}"/>
              </a:ext>
            </a:extLst>
          </p:cNvPr>
          <p:cNvGrpSpPr/>
          <p:nvPr/>
        </p:nvGrpSpPr>
        <p:grpSpPr>
          <a:xfrm>
            <a:off x="1057738" y="5148246"/>
            <a:ext cx="10076523" cy="1210779"/>
            <a:chOff x="1013255" y="4028303"/>
            <a:chExt cx="10076523" cy="12107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CD9B69-4822-0D42-F980-23A948FC4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308"/>
            <a:stretch/>
          </p:blipFill>
          <p:spPr>
            <a:xfrm>
              <a:off x="1013255" y="4463261"/>
              <a:ext cx="10076523" cy="77582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59DE267-F185-BA1D-D8AC-3FEAAAE93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05" b="62347"/>
            <a:stretch/>
          </p:blipFill>
          <p:spPr>
            <a:xfrm>
              <a:off x="1013255" y="4028303"/>
              <a:ext cx="10076523" cy="514041"/>
            </a:xfrm>
            <a:prstGeom prst="rect">
              <a:avLst/>
            </a:prstGeom>
          </p:spPr>
        </p:pic>
      </p:grp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B899618-47DA-937E-DD98-A637E86F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845" y="6382458"/>
            <a:ext cx="5969904" cy="424732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The number of unknown classes 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openness.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A67245-BBD8-54DA-5116-23CA5E7814BD}"/>
              </a:ext>
            </a:extLst>
          </p:cNvPr>
          <p:cNvSpPr/>
          <p:nvPr/>
        </p:nvSpPr>
        <p:spPr>
          <a:xfrm>
            <a:off x="6870355" y="5662288"/>
            <a:ext cx="4045691" cy="575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DB9A7D-6483-984D-D377-25EA6E35580D}"/>
              </a:ext>
            </a:extLst>
          </p:cNvPr>
          <p:cNvSpPr/>
          <p:nvPr/>
        </p:nvSpPr>
        <p:spPr>
          <a:xfrm>
            <a:off x="3137660" y="5662288"/>
            <a:ext cx="3559106" cy="575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9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AB6CE3-FC2A-8DA5-9CC1-D20EF85F7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4605128"/>
            <a:ext cx="11649797" cy="424732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(1) </a:t>
            </a:r>
            <a:r>
              <a:rPr lang="en-US" dirty="0" err="1"/>
              <a:t>OpenAUC</a:t>
            </a:r>
            <a:r>
              <a:rPr lang="en-US" dirty="0"/>
              <a:t> is useful to train the model.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254B0F-F43F-0C2D-1E4B-85EF6367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E05D210-44D1-186D-1B9A-9FA202983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Experiments, sensitivity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E05D210-44D1-186D-1B9A-9FA20298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91" t="-13462" b="-2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5A8DBB1-466D-7389-A567-216C031C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91" y="1041439"/>
            <a:ext cx="9063819" cy="3436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565E06C9-BD39-14EE-DCF6-80B9CC719F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100" y="5112657"/>
                <a:ext cx="11649797" cy="424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0.2</m:t>
                    </m:r>
                  </m:oMath>
                </a14:m>
                <a:r>
                  <a:rPr lang="en-US" dirty="0"/>
                  <a:t>, get the best performance.</a:t>
                </a:r>
              </a:p>
            </p:txBody>
          </p:sp>
        </mc:Choice>
        <mc:Fallback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565E06C9-BD39-14EE-DCF6-80B9CC71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0" y="5112657"/>
                <a:ext cx="11649797" cy="424732"/>
              </a:xfrm>
              <a:prstGeom prst="rect">
                <a:avLst/>
              </a:prstGeom>
              <a:blipFill>
                <a:blip r:embed="rId5"/>
                <a:stretch>
                  <a:fillRect l="-785" t="-202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B513C9EC-DCF5-C3B6-4FAA-841700D95E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100" y="5620186"/>
                <a:ext cx="11649797" cy="424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(3)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, performance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, maybe because of the noise in the generated unknown features.</a:t>
                </a:r>
              </a:p>
            </p:txBody>
          </p:sp>
        </mc:Choice>
        <mc:Fallback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B513C9EC-DCF5-C3B6-4FAA-841700D9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0" y="5620186"/>
                <a:ext cx="11649797" cy="424732"/>
              </a:xfrm>
              <a:prstGeom prst="rect">
                <a:avLst/>
              </a:prstGeom>
              <a:blipFill>
                <a:blip r:embed="rId6"/>
                <a:stretch>
                  <a:fillRect l="-785" t="-20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236CFE2-A70F-5038-4AC5-0487A96BA0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40"/>
                <a:ext cx="11642604" cy="3119744"/>
              </a:xfrm>
            </p:spPr>
            <p:txBody>
              <a:bodyPr/>
              <a:lstStyle/>
              <a:p>
                <a:r>
                  <a:rPr lang="en-US" dirty="0"/>
                  <a:t>Training stage:</a:t>
                </a:r>
              </a:p>
              <a:p>
                <a:pPr lvl="1"/>
                <a:r>
                  <a:rPr lang="en-US" dirty="0"/>
                  <a:t>Training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Product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input space and label space of known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Test stage: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+1}</m:t>
                    </m:r>
                  </m:oMath>
                </a14:m>
                <a:r>
                  <a:rPr lang="en-US" dirty="0"/>
                  <a:t> is the unknown class, a super-class.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236CFE2-A70F-5038-4AC5-0487A96BA0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40"/>
                <a:ext cx="11642604" cy="3119744"/>
              </a:xfrm>
              <a:blipFill>
                <a:blip r:embed="rId2"/>
                <a:stretch>
                  <a:fillRect l="-681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F08F5F-0F2C-CA2A-DE1B-EA5CD5AB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3DC1A5-ADF0-7993-F85E-7E0D8901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</p:spTree>
    <p:extLst>
      <p:ext uri="{BB962C8B-B14F-4D97-AF65-F5344CB8AC3E}">
        <p14:creationId xmlns:p14="http://schemas.microsoft.com/office/powerpoint/2010/main" val="295990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7231F7-71AE-4DD7-BC2B-244F73457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metric and potential loss function.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But</a:t>
            </a:r>
          </a:p>
          <a:p>
            <a:r>
              <a:rPr lang="en-US" dirty="0"/>
              <a:t>The metric is the same as OSCR in most cases.</a:t>
            </a:r>
          </a:p>
          <a:p>
            <a:r>
              <a:rPr lang="en-US" dirty="0"/>
              <a:t>Unknown images should be given to be a loss function.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A118A1-899D-0618-69DF-21AE6E8F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5FD917C-46C0-AE49-1130-2A82469D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0614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BF8E9-B1E1-8C71-8335-3A5B8CDD4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D75F1F-3238-E84A-FA31-D53C7FA8A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 and comments.</a:t>
            </a:r>
          </a:p>
          <a:p>
            <a:r>
              <a:rPr lang="en-US" dirty="0"/>
              <a:t>Mingle Xu</a:t>
            </a:r>
          </a:p>
          <a:p>
            <a:r>
              <a:rPr lang="en-US" dirty="0">
                <a:hlinkClick r:id="rId2"/>
              </a:rPr>
              <a:t>xml@jbnu.ac.kr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5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7C7CB4-5D56-E897-BA6B-92A82823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96EE13-C3CD-1EE5-9AA0-BB70C1B7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knowledge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E9AB5727-DC24-D273-36FE-4A8BC4474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599" y="2722636"/>
                <a:ext cx="9698383" cy="35147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Task 1: known or unknown</a:t>
                </a:r>
              </a:p>
              <a:p>
                <a:pPr lvl="1"/>
                <a:r>
                  <a:rPr lang="en-US" b="0" dirty="0">
                    <a:solidFill>
                      <a:srgbClr val="FF0000"/>
                    </a:solidFill>
                  </a:rPr>
                  <a:t>Rejecter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i="1" dirty="0"/>
                  <a:t>, </a:t>
                </a:r>
                <a:r>
                  <a:rPr lang="en-US" dirty="0"/>
                  <a:t>input space to an </a:t>
                </a:r>
                <a:r>
                  <a:rPr lang="en-US" dirty="0">
                    <a:solidFill>
                      <a:srgbClr val="0070C0"/>
                    </a:solidFill>
                  </a:rPr>
                  <a:t>open set score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0" dirty="0"/>
                  <a:t>Score: </a:t>
                </a:r>
                <a:r>
                  <a:rPr lang="en-US" b="1" dirty="0"/>
                  <a:t>probability and distance </a:t>
                </a:r>
                <a:r>
                  <a:rPr lang="en-US" b="0" dirty="0"/>
                  <a:t>(two types).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unknown decision function</a:t>
                </a:r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is unknown if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Taks 2: classify known classes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Known classifier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0070C0"/>
                    </a:solidFill>
                  </a:rPr>
                  <a:t>known score function</a:t>
                </a:r>
                <a:r>
                  <a:rPr lang="en-US" dirty="0"/>
                  <a:t>, such as </a:t>
                </a:r>
                <a:r>
                  <a:rPr lang="en-US" b="1" dirty="0"/>
                  <a:t>probability of every class</a:t>
                </a:r>
                <a:r>
                  <a:rPr lang="en-US" dirty="0"/>
                  <a:t>.</a:t>
                </a:r>
                <a:endParaRPr lang="en-US" b="0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solidFill>
                      <a:srgbClr val="0070C0"/>
                    </a:solidFill>
                  </a:rPr>
                  <a:t>known decision function</a:t>
                </a:r>
                <a:r>
                  <a:rPr lang="en-US" dirty="0"/>
                  <a:t>, such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𝐚𝐫𝐠</m:t>
                        </m:r>
                      </m:fName>
                      <m:e>
                        <m:func>
                          <m:func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E9AB5727-DC24-D273-36FE-4A8BC4474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9" y="2722636"/>
                <a:ext cx="9698383" cy="3514722"/>
              </a:xfrm>
              <a:prstGeom prst="rect">
                <a:avLst/>
              </a:prstGeom>
              <a:blipFill>
                <a:blip r:embed="rId2"/>
                <a:stretch>
                  <a:fillRect l="-817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C9F0896A-21CD-90DA-D8DF-65B090EF0479}"/>
              </a:ext>
            </a:extLst>
          </p:cNvPr>
          <p:cNvGrpSpPr/>
          <p:nvPr/>
        </p:nvGrpSpPr>
        <p:grpSpPr>
          <a:xfrm>
            <a:off x="2744387" y="1006280"/>
            <a:ext cx="6703226" cy="1464627"/>
            <a:chOff x="2972181" y="1006280"/>
            <a:chExt cx="6703226" cy="1464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A1BF1BF-4BF9-6B8B-BAF4-1077BE243097}"/>
                    </a:ext>
                  </a:extLst>
                </p:cNvPr>
                <p:cNvSpPr txBox="1"/>
                <p:nvPr/>
              </p:nvSpPr>
              <p:spPr>
                <a:xfrm>
                  <a:off x="2972181" y="1682821"/>
                  <a:ext cx="25776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A1BF1BF-4BF9-6B8B-BAF4-1077BE243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181" y="1682821"/>
                  <a:ext cx="25776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905" r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134BEFF-25E8-A4FD-B19C-B839F40BE129}"/>
                    </a:ext>
                  </a:extLst>
                </p:cNvPr>
                <p:cNvSpPr txBox="1"/>
                <p:nvPr/>
              </p:nvSpPr>
              <p:spPr>
                <a:xfrm>
                  <a:off x="5340926" y="1313489"/>
                  <a:ext cx="12358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134BEFF-25E8-A4FD-B19C-B839F40B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926" y="1313489"/>
                  <a:ext cx="123585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50" r="-7921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0A02C5D-1486-0D39-344E-9D610A8F62F2}"/>
                    </a:ext>
                  </a:extLst>
                </p:cNvPr>
                <p:cNvSpPr txBox="1"/>
                <p:nvPr/>
              </p:nvSpPr>
              <p:spPr>
                <a:xfrm>
                  <a:off x="3950231" y="1313489"/>
                  <a:ext cx="666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0A02C5D-1486-0D39-344E-9D610A8F6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1" y="1313489"/>
                  <a:ext cx="66684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505" r="-14679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FB112E0-4F1E-4A68-5F81-4BF2DF88FED7}"/>
                    </a:ext>
                  </a:extLst>
                </p:cNvPr>
                <p:cNvSpPr txBox="1"/>
                <p:nvPr/>
              </p:nvSpPr>
              <p:spPr>
                <a:xfrm>
                  <a:off x="5337367" y="2029106"/>
                  <a:ext cx="12693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FB112E0-4F1E-4A68-5F81-4BF2DF88F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367" y="2029106"/>
                  <a:ext cx="126932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808" r="-817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FE02357-C8CC-98F2-94CA-E77587BA17CC}"/>
                    </a:ext>
                  </a:extLst>
                </p:cNvPr>
                <p:cNvSpPr txBox="1"/>
                <p:nvPr/>
              </p:nvSpPr>
              <p:spPr>
                <a:xfrm>
                  <a:off x="3937054" y="2029106"/>
                  <a:ext cx="69320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FE02357-C8CC-98F2-94CA-E77587BA1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054" y="2029106"/>
                  <a:ext cx="69320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4035" r="-1403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1EAF736-45F0-804A-E57D-9E1F5027C1A0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3229944" y="1498155"/>
              <a:ext cx="720287" cy="3693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C3910EC-A5C7-0F6F-4CDA-BCC496540EE6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3229944" y="1867487"/>
              <a:ext cx="707110" cy="3462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D745C18-0F11-66DC-57A1-48E0D77ECD62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4617080" y="1498155"/>
              <a:ext cx="723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4190507-81EE-8EF5-4242-6D1A22C277E4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4630257" y="2213772"/>
              <a:ext cx="7071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8F5127-D909-B6DE-3DC3-848A32D8DE8C}"/>
                </a:ext>
              </a:extLst>
            </p:cNvPr>
            <p:cNvSpPr txBox="1"/>
            <p:nvPr/>
          </p:nvSpPr>
          <p:spPr>
            <a:xfrm>
              <a:off x="7075336" y="1313489"/>
              <a:ext cx="2600071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Known or unknown?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1E5926-7AB6-F5F3-7B5B-D624DAA231BA}"/>
                </a:ext>
              </a:extLst>
            </p:cNvPr>
            <p:cNvSpPr txBox="1"/>
            <p:nvPr/>
          </p:nvSpPr>
          <p:spPr>
            <a:xfrm>
              <a:off x="7075336" y="2029106"/>
              <a:ext cx="2545569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known class?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C752EB8-BD28-399F-339B-4B429F41D4DA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>
              <a:off x="6576777" y="1498155"/>
              <a:ext cx="498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29D3DE3-CE31-8EE3-6E38-EFE3C0184243}"/>
                </a:ext>
              </a:extLst>
            </p:cNvPr>
            <p:cNvCxnSpPr>
              <a:cxnSpLocks/>
              <a:stCxn id="9" idx="3"/>
              <a:endCxn id="16" idx="1"/>
            </p:cNvCxnSpPr>
            <p:nvPr/>
          </p:nvCxnSpPr>
          <p:spPr>
            <a:xfrm>
              <a:off x="6606689" y="2213772"/>
              <a:ext cx="468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A4539F1-3F59-2469-0052-D5F88AE65331}"/>
                    </a:ext>
                  </a:extLst>
                </p:cNvPr>
                <p:cNvSpPr txBox="1"/>
                <p:nvPr/>
              </p:nvSpPr>
              <p:spPr>
                <a:xfrm>
                  <a:off x="3492583" y="1303742"/>
                  <a:ext cx="2375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A4539F1-3F59-2469-0052-D5F88AE65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83" y="1303742"/>
                  <a:ext cx="23756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385" r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B0EB35-55A2-C4A7-6DBB-F3C7BB672420}"/>
                    </a:ext>
                  </a:extLst>
                </p:cNvPr>
                <p:cNvSpPr txBox="1"/>
                <p:nvPr/>
              </p:nvSpPr>
              <p:spPr>
                <a:xfrm>
                  <a:off x="3492583" y="2101575"/>
                  <a:ext cx="2639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5B0EB35-55A2-C4A7-6DBB-F3C7BB672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83" y="2101575"/>
                  <a:ext cx="26391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9535" r="-32558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54709C6-40E4-63F2-C75C-ADA81E0585F4}"/>
                    </a:ext>
                  </a:extLst>
                </p:cNvPr>
                <p:cNvSpPr txBox="1"/>
                <p:nvPr/>
              </p:nvSpPr>
              <p:spPr>
                <a:xfrm>
                  <a:off x="4763670" y="1006280"/>
                  <a:ext cx="3974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54709C6-40E4-63F2-C75C-ADA81E058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670" y="1006280"/>
                  <a:ext cx="39748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23" r="-461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A06D0C3-B8C9-FB35-D49D-A1F9F0B3D563}"/>
                    </a:ext>
                  </a:extLst>
                </p:cNvPr>
                <p:cNvSpPr txBox="1"/>
                <p:nvPr/>
              </p:nvSpPr>
              <p:spPr>
                <a:xfrm>
                  <a:off x="4763670" y="1776682"/>
                  <a:ext cx="4045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A06D0C3-B8C9-FB35-D49D-A1F9F0B3D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670" y="1776682"/>
                  <a:ext cx="40459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54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34604EC9-87C8-E6CD-B6F5-69ADCFAD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496" y="1510521"/>
            <a:ext cx="744676" cy="7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1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97B54F-6FCA-579B-041D-D1128C22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1CD653E-8EAC-CAE2-131F-7B14EB21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characteristics of OSR evaluation metric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BEB53D-E219-3B39-7E19-5BDE4F0F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2588774"/>
            <a:ext cx="9886122" cy="29866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974D45-6B71-D63C-950D-E2495FD44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13" y="1931665"/>
            <a:ext cx="10305774" cy="6162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D80E6C4-2082-B626-7EC1-D599DE59C1DC}"/>
              </a:ext>
            </a:extLst>
          </p:cNvPr>
          <p:cNvCxnSpPr/>
          <p:nvPr/>
        </p:nvCxnSpPr>
        <p:spPr>
          <a:xfrm>
            <a:off x="6811617" y="3167270"/>
            <a:ext cx="4227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DB1E66-4FB3-78CA-3118-49C66A3378F7}"/>
              </a:ext>
            </a:extLst>
          </p:cNvPr>
          <p:cNvCxnSpPr/>
          <p:nvPr/>
        </p:nvCxnSpPr>
        <p:spPr>
          <a:xfrm>
            <a:off x="7052570" y="3622262"/>
            <a:ext cx="4227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33ADC48-F154-5703-D4E6-8855AC455018}"/>
              </a:ext>
            </a:extLst>
          </p:cNvPr>
          <p:cNvCxnSpPr>
            <a:cxnSpLocks/>
          </p:cNvCxnSpPr>
          <p:nvPr/>
        </p:nvCxnSpPr>
        <p:spPr>
          <a:xfrm>
            <a:off x="1475614" y="3916018"/>
            <a:ext cx="30433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D2427-E9DB-C086-1806-7A3FFA7E1FD2}"/>
              </a:ext>
            </a:extLst>
          </p:cNvPr>
          <p:cNvCxnSpPr>
            <a:cxnSpLocks/>
          </p:cNvCxnSpPr>
          <p:nvPr/>
        </p:nvCxnSpPr>
        <p:spPr>
          <a:xfrm>
            <a:off x="4230954" y="4299590"/>
            <a:ext cx="3049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D9EFC5-AED6-3B07-0BD3-BB52E98F9523}"/>
              </a:ext>
            </a:extLst>
          </p:cNvPr>
          <p:cNvCxnSpPr>
            <a:cxnSpLocks/>
          </p:cNvCxnSpPr>
          <p:nvPr/>
        </p:nvCxnSpPr>
        <p:spPr>
          <a:xfrm>
            <a:off x="4289287" y="5283201"/>
            <a:ext cx="2668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4742AA-426D-8D3B-B1C4-065D1FEA6156}"/>
              </a:ext>
            </a:extLst>
          </p:cNvPr>
          <p:cNvSpPr txBox="1"/>
          <p:nvPr/>
        </p:nvSpPr>
        <p:spPr>
          <a:xfrm>
            <a:off x="1166192" y="1131836"/>
            <a:ext cx="9859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and potential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 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13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5B3288-23AF-8E35-FBA5-6FAC38E9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40"/>
            <a:ext cx="6518429" cy="17547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Accuracy, </a:t>
            </a:r>
            <a:r>
              <a:rPr lang="en-US" dirty="0"/>
              <a:t>confusion matrix (binary), multi-class.</a:t>
            </a:r>
          </a:p>
          <a:p>
            <a:r>
              <a:rPr lang="en-US" u="sng" dirty="0"/>
              <a:t>What is the positive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rgbClr val="FF0000"/>
                </a:solidFill>
              </a:rPr>
              <a:t>Class average accuracy</a:t>
            </a:r>
            <a:r>
              <a:rPr lang="en-US" dirty="0"/>
              <a:t> for unbalanced testing samples.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2957F0-DB4B-745C-B88F-3AF87AB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74D15AA-9AA1-0B26-CD57-10A83C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accuracy and its averaged </a:t>
            </a:r>
            <a:r>
              <a:rPr lang="en-US" altLang="zh-CN" dirty="0"/>
              <a:t>version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9244FB-F582-47D0-273F-8B78C597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47" y="2936326"/>
            <a:ext cx="4042382" cy="832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491E14-5A33-F86D-07E4-4FCAC3C7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90" y="3774534"/>
            <a:ext cx="5267187" cy="8354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8B1149-B3A7-6F3E-660E-0E1441EDA00F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Open Set Recognition, 2013 PAMI.</a:t>
            </a:r>
          </a:p>
        </p:txBody>
      </p:sp>
      <p:pic>
        <p:nvPicPr>
          <p:cNvPr id="1030" name="Picture 6" descr="Confusion Matrix: How To Use It &amp; Interpret Results [Examples]">
            <a:extLst>
              <a:ext uri="{FF2B5EF4-FFF2-40B4-BE49-F238E27FC236}">
                <a16:creationId xmlns:a16="http://schemas.microsoft.com/office/drawing/2014/main" id="{6ED99111-F009-BC73-E861-64BD49165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9082" r="27804" b="17297"/>
          <a:stretch/>
        </p:blipFill>
        <p:spPr bwMode="auto">
          <a:xfrm>
            <a:off x="7201772" y="3182060"/>
            <a:ext cx="2746510" cy="26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coding the Confusion Matrix - KeyToDataScience">
            <a:extLst>
              <a:ext uri="{FF2B5EF4-FFF2-40B4-BE49-F238E27FC236}">
                <a16:creationId xmlns:a16="http://schemas.microsoft.com/office/drawing/2014/main" id="{4A50D279-998C-BAD9-AAE0-98E6926E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34" y="1165730"/>
            <a:ext cx="2658448" cy="18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0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B39C67-CE58-ADD2-FC06-5054DB09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7795391" cy="3624472"/>
          </a:xfrm>
        </p:spPr>
        <p:txBody>
          <a:bodyPr>
            <a:noAutofit/>
          </a:bodyPr>
          <a:lstStyle/>
          <a:p>
            <a:r>
              <a:rPr lang="en-US" u="sng" dirty="0"/>
              <a:t>Take</a:t>
            </a:r>
            <a:r>
              <a:rPr lang="zh-CN" altLang="en-US" u="sng" dirty="0"/>
              <a:t> </a:t>
            </a:r>
            <a:r>
              <a:rPr lang="en-US" altLang="zh-CN" u="sng" dirty="0"/>
              <a:t>all unknown images as one super-class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dirty="0"/>
              <a:t>Maybe sensitive to the </a:t>
            </a:r>
            <a:r>
              <a:rPr lang="en-US" dirty="0">
                <a:solidFill>
                  <a:srgbClr val="C00000"/>
                </a:solidFill>
              </a:rPr>
              <a:t>number</a:t>
            </a:r>
            <a:r>
              <a:rPr lang="en-US" dirty="0"/>
              <a:t> of unknown images.</a:t>
            </a:r>
          </a:p>
          <a:p>
            <a:r>
              <a:rPr lang="en-US" dirty="0"/>
              <a:t>An example.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4E96EB-37FA-4EF1-8226-6EE2910D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11F4060-C360-B759-527B-91D516D1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OSR accuracy</a:t>
            </a:r>
          </a:p>
        </p:txBody>
      </p:sp>
      <p:pic>
        <p:nvPicPr>
          <p:cNvPr id="5" name="Picture 6" descr="Confusion Matrix: How To Use It &amp; Interpret Results [Examples]">
            <a:extLst>
              <a:ext uri="{FF2B5EF4-FFF2-40B4-BE49-F238E27FC236}">
                <a16:creationId xmlns:a16="http://schemas.microsoft.com/office/drawing/2014/main" id="{D3185E75-DF87-1964-C466-FCA7E94DA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9082" r="27804" b="17297"/>
          <a:stretch/>
        </p:blipFill>
        <p:spPr bwMode="auto">
          <a:xfrm>
            <a:off x="8504050" y="1041439"/>
            <a:ext cx="3061623" cy="29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286A1F-DF42-9C3E-170B-9195E7F5EC01}"/>
              </a:ext>
            </a:extLst>
          </p:cNvPr>
          <p:cNvSpPr txBox="1"/>
          <p:nvPr/>
        </p:nvSpPr>
        <p:spPr>
          <a:xfrm>
            <a:off x="8322124" y="3569775"/>
            <a:ext cx="93775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6714A0-14AD-4335-396B-EF27F27ADFCD}"/>
              </a:ext>
            </a:extLst>
          </p:cNvPr>
          <p:cNvSpPr txBox="1"/>
          <p:nvPr/>
        </p:nvSpPr>
        <p:spPr>
          <a:xfrm>
            <a:off x="10947239" y="1380958"/>
            <a:ext cx="93775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C754DD-D983-1DA2-F11C-997AEA6AE725}"/>
              </a:ext>
            </a:extLst>
          </p:cNvPr>
          <p:cNvSpPr txBox="1"/>
          <p:nvPr/>
        </p:nvSpPr>
        <p:spPr>
          <a:xfrm>
            <a:off x="0" y="6581001"/>
            <a:ext cx="11649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Open Set Recognition, 2013 PAMI.</a:t>
            </a:r>
          </a:p>
        </p:txBody>
      </p:sp>
    </p:spTree>
    <p:extLst>
      <p:ext uri="{BB962C8B-B14F-4D97-AF65-F5344CB8AC3E}">
        <p14:creationId xmlns:p14="http://schemas.microsoft.com/office/powerpoint/2010/main" val="76197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18FE1-1837-D78A-C503-7FCD2E4C1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CFF164-E5FB-1D78-11D0-8E036DF0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OSR F-score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E5C80B43-635C-D145-4FF2-31EE2E755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1" y="1101330"/>
                <a:ext cx="6572247" cy="11629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Take</a:t>
                </a:r>
                <a:r>
                  <a:rPr lang="zh-CN" altLang="en-US" u="sng" dirty="0"/>
                  <a:t> </a:t>
                </a:r>
                <a:r>
                  <a:rPr lang="en-US" altLang="zh-CN" u="sng" dirty="0"/>
                  <a:t>all unknown images as one super-class</a:t>
                </a:r>
                <a:r>
                  <a:rPr lang="en-US" altLang="zh-CN" dirty="0"/>
                  <a:t>.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number of known classes.</a:t>
                </a:r>
              </a:p>
            </p:txBody>
          </p:sp>
        </mc:Choice>
        <mc:Fallback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E5C80B43-635C-D145-4FF2-31EE2E755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1" y="1101330"/>
                <a:ext cx="6572247" cy="1162910"/>
              </a:xfrm>
              <a:blipFill>
                <a:blip r:embed="rId2"/>
                <a:stretch>
                  <a:fillRect l="-1205" t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7BE7C8B-A172-F8D3-5132-C97791F9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92" y="1226240"/>
            <a:ext cx="4214379" cy="33629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BB877F-BA5D-A30E-BE2B-05A03DABA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6" b="12266"/>
          <a:stretch/>
        </p:blipFill>
        <p:spPr>
          <a:xfrm>
            <a:off x="413796" y="2264240"/>
            <a:ext cx="4079341" cy="806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A893BC-F753-8ADF-206C-470F6C96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96" y="3072068"/>
            <a:ext cx="6217103" cy="10419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08E869-92B3-CB08-4819-26BD8526C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643"/>
          <a:stretch/>
        </p:blipFill>
        <p:spPr>
          <a:xfrm>
            <a:off x="1511643" y="4850845"/>
            <a:ext cx="9168714" cy="10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6E44E9-710D-9DDE-E0C1-B7CBF3BE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7D3AAA-5194-64B5-9770-5368E95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 in F-score: metric inconsistent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DC22F3-920A-4BB9-C5EC-56625091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87" y="2813451"/>
            <a:ext cx="2771695" cy="2934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9D43ACB8-726B-11F4-4871-9D812A1FB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83" y="2324895"/>
                <a:ext cx="8071415" cy="286565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Two samples:</a:t>
                </a:r>
              </a:p>
              <a:p>
                <a:pPr lvl="1"/>
                <a:r>
                  <a:rPr lang="en-US" dirty="0"/>
                  <a:t>Unknown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Label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correct,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known but not a true label, instead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unknown.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Same F-score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but </a:t>
                </a:r>
                <a:r>
                  <a:rPr lang="en-US" altLang="zh-CN" dirty="0"/>
                  <a:t>numbers of</a:t>
                </a:r>
                <a:r>
                  <a:rPr lang="en-US" dirty="0"/>
                  <a:t> correct unknowns are different,</a:t>
                </a:r>
                <a:r>
                  <a:rPr lang="en-US" dirty="0">
                    <a:solidFill>
                      <a:srgbClr val="FF0000"/>
                    </a:solidFill>
                  </a:rPr>
                  <a:t> different open set scores for unknown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9D43ACB8-726B-11F4-4871-9D812A1F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3" y="2324895"/>
                <a:ext cx="8071415" cy="2865656"/>
              </a:xfrm>
              <a:prstGeom prst="rect">
                <a:avLst/>
              </a:prstGeom>
              <a:blipFill>
                <a:blip r:embed="rId3"/>
                <a:stretch>
                  <a:fillRect l="-982" t="-2979" b="-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C2EE5ED-D19E-B151-A269-16B3C6656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643"/>
          <a:stretch/>
        </p:blipFill>
        <p:spPr>
          <a:xfrm>
            <a:off x="1511643" y="1050084"/>
            <a:ext cx="9168714" cy="1092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DBBD32-9D8B-9336-6BD6-AD88234199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367" b="55774"/>
          <a:stretch/>
        </p:blipFill>
        <p:spPr>
          <a:xfrm>
            <a:off x="794235" y="6097132"/>
            <a:ext cx="9886122" cy="59312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93794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24665</TotalTime>
  <Words>1335</Words>
  <Application>Microsoft Office PowerPoint</Application>
  <PresentationFormat>宽屏</PresentationFormat>
  <Paragraphs>188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Arial</vt:lpstr>
      <vt:lpstr>Cambria Math</vt:lpstr>
      <vt:lpstr>Times New Roman</vt:lpstr>
      <vt:lpstr>Office Theme</vt:lpstr>
      <vt:lpstr>PowerPoint 演示文稿</vt:lpstr>
      <vt:lpstr>Content and highlights</vt:lpstr>
      <vt:lpstr>Notations</vt:lpstr>
      <vt:lpstr>Basic knowledge</vt:lpstr>
      <vt:lpstr>Desired characteristics of OSR evaluation metric</vt:lpstr>
      <vt:lpstr>Background: accuracy and its averaged version</vt:lpstr>
      <vt:lpstr>OSR accuracy</vt:lpstr>
      <vt:lpstr>OSR F-score</vt:lpstr>
      <vt:lpstr>Issue in F-score: metric inconsistent</vt:lpstr>
      <vt:lpstr>NAcc, normalized accuracy</vt:lpstr>
      <vt:lpstr>AUC or AUROC</vt:lpstr>
      <vt:lpstr>Use AUROC and Acc_k (known classification accuracy)</vt:lpstr>
      <vt:lpstr>Open-Set Classification Rate (OSCR)</vt:lpstr>
      <vt:lpstr>PowerPoint 演示文稿</vt:lpstr>
      <vt:lpstr>Issue of OSCR</vt:lpstr>
      <vt:lpstr>Quick summary</vt:lpstr>
      <vt:lpstr>What can we do to have the desired characteristics?</vt:lpstr>
      <vt:lpstr>OpenAUC</vt:lpstr>
      <vt:lpstr>Analyzing the loss equation</vt:lpstr>
      <vt:lpstr>OpenAUC, from metric to loss function</vt:lpstr>
      <vt:lpstr>Manifold Mixup to make unknown features</vt:lpstr>
      <vt:lpstr>Term project thinking</vt:lpstr>
      <vt:lpstr>PowerPoint 演示文稿</vt:lpstr>
      <vt:lpstr>Final OpenAUC loss</vt:lpstr>
      <vt:lpstr>Experiment, metric comparison</vt:lpstr>
      <vt:lpstr>Experiments, performance comparison of loss function</vt:lpstr>
      <vt:lpstr>Fine-grained dataset</vt:lpstr>
      <vt:lpstr>Experiments in fine-grained dataset</vt:lpstr>
      <vt:lpstr>Experiments, sensitivity analysis of λ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2023-05-29T15:05:20Z</dcterms:modified>
</cp:coreProperties>
</file>